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"/>
  </p:notesMasterIdLst>
  <p:sldIdLst>
    <p:sldId id="261" r:id="rId2"/>
    <p:sldId id="296" r:id="rId3"/>
    <p:sldId id="266" r:id="rId4"/>
    <p:sldId id="267" r:id="rId5"/>
    <p:sldId id="269" r:id="rId6"/>
    <p:sldId id="259" r:id="rId7"/>
    <p:sldId id="263" r:id="rId8"/>
    <p:sldId id="295" r:id="rId9"/>
    <p:sldId id="297" r:id="rId10"/>
    <p:sldId id="260" r:id="rId11"/>
  </p:sldIdLst>
  <p:sldSz cx="12192000" cy="6858000"/>
  <p:notesSz cx="6858000" cy="9144000"/>
  <p:embeddedFontLst>
    <p:embeddedFont>
      <p:font typeface="Elephant" pitchFamily="18" charset="0"/>
      <p:regular r:id="rId13"/>
      <p:italic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Berlin Sans FB Demi" pitchFamily="34" charset="0"/>
      <p:bold r:id="rId19"/>
    </p:embeddedFont>
    <p:embeddedFont>
      <p:font typeface="Calibri Light" pitchFamily="34" charset="0"/>
      <p:regular r:id="rId20"/>
      <p:italic r:id="rId2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434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rednji stil 2 - Isticanj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Tamni stil 2 - Isticanje 3/Isticanj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F9808B-6979-4AE9-9EDF-466889CB490D}" type="doc">
      <dgm:prSet loTypeId="urn:microsoft.com/office/officeart/2005/8/layout/pyramid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6FDF7323-5200-4A2A-B53D-C6BF0A5B817F}">
      <dgm:prSet phldrT="[Tekst]" custT="1"/>
      <dgm:spPr>
        <a:ln w="19050"/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hr-HR" sz="2800" dirty="0">
            <a:solidFill>
              <a:schemeClr val="tx1"/>
            </a:solidFill>
          </a:endParaRPr>
        </a:p>
      </dgm:t>
    </dgm:pt>
    <dgm:pt modelId="{9F2A393C-F8EF-4BB6-A2B8-D8DB92F5F8C4}" type="parTrans" cxnId="{B0D518FF-3B41-41F8-B685-05697AC14CA7}">
      <dgm:prSet/>
      <dgm:spPr/>
      <dgm:t>
        <a:bodyPr/>
        <a:lstStyle/>
        <a:p>
          <a:endParaRPr lang="hr-HR"/>
        </a:p>
      </dgm:t>
    </dgm:pt>
    <dgm:pt modelId="{FD745CA6-504E-4513-81F8-FBF304D7EA7E}" type="sibTrans" cxnId="{B0D518FF-3B41-41F8-B685-05697AC14CA7}">
      <dgm:prSet/>
      <dgm:spPr/>
      <dgm:t>
        <a:bodyPr/>
        <a:lstStyle/>
        <a:p>
          <a:endParaRPr lang="hr-HR"/>
        </a:p>
      </dgm:t>
    </dgm:pt>
    <dgm:pt modelId="{BA031DA6-D9E7-40AC-9DCE-79C0FB1B628F}">
      <dgm:prSet phldrT="[Tekst]" custT="1"/>
      <dgm:spPr>
        <a:ln w="19050"/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hr-HR" sz="2800" dirty="0">
            <a:solidFill>
              <a:schemeClr val="tx1"/>
            </a:solidFill>
          </a:endParaRPr>
        </a:p>
      </dgm:t>
    </dgm:pt>
    <dgm:pt modelId="{40C17AA2-02B5-4931-A03E-6491B7CB7DEB}" type="parTrans" cxnId="{C6A6969A-7BA5-4B1B-8031-8A417196FEA1}">
      <dgm:prSet/>
      <dgm:spPr/>
      <dgm:t>
        <a:bodyPr/>
        <a:lstStyle/>
        <a:p>
          <a:endParaRPr lang="hr-HR"/>
        </a:p>
      </dgm:t>
    </dgm:pt>
    <dgm:pt modelId="{ADB0839E-02D6-46F4-B7EE-64E07E5A6C40}" type="sibTrans" cxnId="{C6A6969A-7BA5-4B1B-8031-8A417196FEA1}">
      <dgm:prSet/>
      <dgm:spPr/>
      <dgm:t>
        <a:bodyPr/>
        <a:lstStyle/>
        <a:p>
          <a:endParaRPr lang="hr-HR"/>
        </a:p>
      </dgm:t>
    </dgm:pt>
    <dgm:pt modelId="{40FF75DD-06EB-468F-996B-2A7DCF29D70B}">
      <dgm:prSet phldrT="[Tekst]" custT="1"/>
      <dgm:spPr>
        <a:ln w="19050"/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-HR" sz="2400" b="1" dirty="0">
              <a:solidFill>
                <a:schemeClr val="tx1"/>
              </a:solidFill>
            </a:rPr>
            <a:t>Trodioba vlasti</a:t>
          </a:r>
        </a:p>
      </dgm:t>
    </dgm:pt>
    <dgm:pt modelId="{8173682B-E02C-4B77-AF52-AB021C218981}" type="parTrans" cxnId="{44133999-D73D-4751-ACD6-269719860EB3}">
      <dgm:prSet/>
      <dgm:spPr/>
      <dgm:t>
        <a:bodyPr/>
        <a:lstStyle/>
        <a:p>
          <a:endParaRPr lang="hr-HR"/>
        </a:p>
      </dgm:t>
    </dgm:pt>
    <dgm:pt modelId="{692D66D1-088F-453D-8E55-E0C59F0A5142}" type="sibTrans" cxnId="{44133999-D73D-4751-ACD6-269719860EB3}">
      <dgm:prSet/>
      <dgm:spPr/>
      <dgm:t>
        <a:bodyPr/>
        <a:lstStyle/>
        <a:p>
          <a:endParaRPr lang="hr-HR"/>
        </a:p>
      </dgm:t>
    </dgm:pt>
    <dgm:pt modelId="{F3FB8E51-5CE9-4099-8EE4-10BD42851E6D}">
      <dgm:prSet phldrT="[Tekst]" custT="1"/>
      <dgm:spPr>
        <a:ln w="19050"/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hr-HR" sz="2000" dirty="0">
            <a:solidFill>
              <a:schemeClr val="tx1"/>
            </a:solidFill>
          </a:endParaRPr>
        </a:p>
      </dgm:t>
    </dgm:pt>
    <dgm:pt modelId="{D8640340-5601-4E5E-8A09-F3FDA9C8FC1A}" type="parTrans" cxnId="{654B03FE-D029-4A7A-942B-986086DF79D4}">
      <dgm:prSet/>
      <dgm:spPr/>
      <dgm:t>
        <a:bodyPr/>
        <a:lstStyle/>
        <a:p>
          <a:endParaRPr lang="hr-HR"/>
        </a:p>
      </dgm:t>
    </dgm:pt>
    <dgm:pt modelId="{795276D6-0216-4521-A42D-C585E50DBA16}" type="sibTrans" cxnId="{654B03FE-D029-4A7A-942B-986086DF79D4}">
      <dgm:prSet/>
      <dgm:spPr/>
      <dgm:t>
        <a:bodyPr/>
        <a:lstStyle/>
        <a:p>
          <a:endParaRPr lang="hr-HR"/>
        </a:p>
      </dgm:t>
    </dgm:pt>
    <dgm:pt modelId="{8D86525C-1DB6-4230-AED4-FE461FCF417A}" type="pres">
      <dgm:prSet presAssocID="{2CF9808B-6979-4AE9-9EDF-466889CB490D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5B9F2D8F-1B6A-4183-B7F0-7F988B10E176}" type="pres">
      <dgm:prSet presAssocID="{2CF9808B-6979-4AE9-9EDF-466889CB490D}" presName="triangle1" presStyleLbl="node1" presStyleIdx="0" presStyleCnt="4" custScaleX="93290" custScaleY="94112" custLinFactNeighborX="344" custLinFactNeighborY="-515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62E30D0-8D61-4789-AB7A-9285106D1B5C}" type="pres">
      <dgm:prSet presAssocID="{2CF9808B-6979-4AE9-9EDF-466889CB490D}" presName="triangle2" presStyleLbl="node1" presStyleIdx="1" presStyleCnt="4" custScaleX="107676" custScaleY="107658" custLinFactNeighborX="-15614" custLinFactNeighborY="-44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B6B61FA-0EA9-44CB-B60E-5D0528EF0C9B}" type="pres">
      <dgm:prSet presAssocID="{2CF9808B-6979-4AE9-9EDF-466889CB490D}" presName="triangle3" presStyleLbl="node1" presStyleIdx="2" presStyleCnt="4" custLinFactNeighborX="1375" custLinFactNeighborY="354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3BA4D96-F523-4B11-B949-1B52BA4E8D20}" type="pres">
      <dgm:prSet presAssocID="{2CF9808B-6979-4AE9-9EDF-466889CB490D}" presName="triangle4" presStyleLbl="node1" presStyleIdx="3" presStyleCnt="4" custScaleX="113364" custScaleY="104460" custLinFactNeighborX="15183" custLinFactNeighborY="115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0D518FF-3B41-41F8-B685-05697AC14CA7}" srcId="{2CF9808B-6979-4AE9-9EDF-466889CB490D}" destId="{6FDF7323-5200-4A2A-B53D-C6BF0A5B817F}" srcOrd="0" destOrd="0" parTransId="{9F2A393C-F8EF-4BB6-A2B8-D8DB92F5F8C4}" sibTransId="{FD745CA6-504E-4513-81F8-FBF304D7EA7E}"/>
    <dgm:cxn modelId="{8EA41B41-FA24-4C91-B8BB-2C1078614DB6}" type="presOf" srcId="{6FDF7323-5200-4A2A-B53D-C6BF0A5B817F}" destId="{5B9F2D8F-1B6A-4183-B7F0-7F988B10E176}" srcOrd="0" destOrd="0" presId="urn:microsoft.com/office/officeart/2005/8/layout/pyramid4"/>
    <dgm:cxn modelId="{44133999-D73D-4751-ACD6-269719860EB3}" srcId="{2CF9808B-6979-4AE9-9EDF-466889CB490D}" destId="{40FF75DD-06EB-468F-996B-2A7DCF29D70B}" srcOrd="2" destOrd="0" parTransId="{8173682B-E02C-4B77-AF52-AB021C218981}" sibTransId="{692D66D1-088F-453D-8E55-E0C59F0A5142}"/>
    <dgm:cxn modelId="{654B03FE-D029-4A7A-942B-986086DF79D4}" srcId="{2CF9808B-6979-4AE9-9EDF-466889CB490D}" destId="{F3FB8E51-5CE9-4099-8EE4-10BD42851E6D}" srcOrd="3" destOrd="0" parTransId="{D8640340-5601-4E5E-8A09-F3FDA9C8FC1A}" sibTransId="{795276D6-0216-4521-A42D-C585E50DBA16}"/>
    <dgm:cxn modelId="{C6A6969A-7BA5-4B1B-8031-8A417196FEA1}" srcId="{2CF9808B-6979-4AE9-9EDF-466889CB490D}" destId="{BA031DA6-D9E7-40AC-9DCE-79C0FB1B628F}" srcOrd="1" destOrd="0" parTransId="{40C17AA2-02B5-4931-A03E-6491B7CB7DEB}" sibTransId="{ADB0839E-02D6-46F4-B7EE-64E07E5A6C40}"/>
    <dgm:cxn modelId="{65F37E3D-1918-4E05-A695-2EC6BA09A5DA}" type="presOf" srcId="{BA031DA6-D9E7-40AC-9DCE-79C0FB1B628F}" destId="{562E30D0-8D61-4789-AB7A-9285106D1B5C}" srcOrd="0" destOrd="0" presId="urn:microsoft.com/office/officeart/2005/8/layout/pyramid4"/>
    <dgm:cxn modelId="{B1FF810A-DCBA-4F5E-96EF-651019F677D0}" type="presOf" srcId="{2CF9808B-6979-4AE9-9EDF-466889CB490D}" destId="{8D86525C-1DB6-4230-AED4-FE461FCF417A}" srcOrd="0" destOrd="0" presId="urn:microsoft.com/office/officeart/2005/8/layout/pyramid4"/>
    <dgm:cxn modelId="{FFC24764-18DE-422F-897C-8B8A134CDEF3}" type="presOf" srcId="{F3FB8E51-5CE9-4099-8EE4-10BD42851E6D}" destId="{F3BA4D96-F523-4B11-B949-1B52BA4E8D20}" srcOrd="0" destOrd="0" presId="urn:microsoft.com/office/officeart/2005/8/layout/pyramid4"/>
    <dgm:cxn modelId="{C2B44E81-961F-4F38-A845-68A968F459C4}" type="presOf" srcId="{40FF75DD-06EB-468F-996B-2A7DCF29D70B}" destId="{8B6B61FA-0EA9-44CB-B60E-5D0528EF0C9B}" srcOrd="0" destOrd="0" presId="urn:microsoft.com/office/officeart/2005/8/layout/pyramid4"/>
    <dgm:cxn modelId="{AD3F3814-A695-4861-9924-B65CD10CF758}" type="presParOf" srcId="{8D86525C-1DB6-4230-AED4-FE461FCF417A}" destId="{5B9F2D8F-1B6A-4183-B7F0-7F988B10E176}" srcOrd="0" destOrd="0" presId="urn:microsoft.com/office/officeart/2005/8/layout/pyramid4"/>
    <dgm:cxn modelId="{35EB206E-1B93-4817-8603-3ECC6D9641C7}" type="presParOf" srcId="{8D86525C-1DB6-4230-AED4-FE461FCF417A}" destId="{562E30D0-8D61-4789-AB7A-9285106D1B5C}" srcOrd="1" destOrd="0" presId="urn:microsoft.com/office/officeart/2005/8/layout/pyramid4"/>
    <dgm:cxn modelId="{C84FF8B6-E6FD-4090-BC52-F0F9791AFF99}" type="presParOf" srcId="{8D86525C-1DB6-4230-AED4-FE461FCF417A}" destId="{8B6B61FA-0EA9-44CB-B60E-5D0528EF0C9B}" srcOrd="2" destOrd="0" presId="urn:microsoft.com/office/officeart/2005/8/layout/pyramid4"/>
    <dgm:cxn modelId="{28ECEB3B-3B89-48CC-8204-D040483D1BDA}" type="presParOf" srcId="{8D86525C-1DB6-4230-AED4-FE461FCF417A}" destId="{F3BA4D96-F523-4B11-B949-1B52BA4E8D20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9F2D8F-1B6A-4183-B7F0-7F988B10E176}">
      <dsp:nvSpPr>
        <dsp:cNvPr id="0" name=""/>
        <dsp:cNvSpPr/>
      </dsp:nvSpPr>
      <dsp:spPr>
        <a:xfrm>
          <a:off x="2914070" y="-12138"/>
          <a:ext cx="2559131" cy="2581680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kern="1200" dirty="0">
            <a:solidFill>
              <a:schemeClr val="tx1"/>
            </a:solidFill>
          </a:endParaRPr>
        </a:p>
      </dsp:txBody>
      <dsp:txXfrm>
        <a:off x="2914070" y="-12138"/>
        <a:ext cx="2559131" cy="2581680"/>
      </dsp:txXfrm>
    </dsp:sp>
    <dsp:sp modelId="{562E30D0-8D61-4789-AB7A-9285106D1B5C}">
      <dsp:nvSpPr>
        <dsp:cNvPr id="0" name=""/>
        <dsp:cNvSpPr/>
      </dsp:nvSpPr>
      <dsp:spPr>
        <a:xfrm>
          <a:off x="907392" y="2533139"/>
          <a:ext cx="2953768" cy="2953274"/>
        </a:xfrm>
        <a:prstGeom prst="triangl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kern="1200" dirty="0">
            <a:solidFill>
              <a:schemeClr val="tx1"/>
            </a:solidFill>
          </a:endParaRPr>
        </a:p>
      </dsp:txBody>
      <dsp:txXfrm>
        <a:off x="907392" y="2533139"/>
        <a:ext cx="2953768" cy="2953274"/>
      </dsp:txXfrm>
    </dsp:sp>
    <dsp:sp modelId="{8B6B61FA-0EA9-44CB-B60E-5D0528EF0C9B}">
      <dsp:nvSpPr>
        <dsp:cNvPr id="0" name=""/>
        <dsp:cNvSpPr/>
      </dsp:nvSpPr>
      <dsp:spPr>
        <a:xfrm rot="10800000">
          <a:off x="2850318" y="2743200"/>
          <a:ext cx="2743200" cy="2743200"/>
        </a:xfrm>
        <a:prstGeom prst="triangl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solidFill>
                <a:schemeClr val="tx1"/>
              </a:solidFill>
            </a:rPr>
            <a:t>Trodioba vlasti</a:t>
          </a:r>
        </a:p>
      </dsp:txBody>
      <dsp:txXfrm rot="10800000">
        <a:off x="2850318" y="2743200"/>
        <a:ext cx="2743200" cy="2743200"/>
      </dsp:txXfrm>
    </dsp:sp>
    <dsp:sp modelId="{F3BA4D96-F523-4B11-B949-1B52BA4E8D20}">
      <dsp:nvSpPr>
        <dsp:cNvPr id="0" name=""/>
        <dsp:cNvSpPr/>
      </dsp:nvSpPr>
      <dsp:spPr>
        <a:xfrm>
          <a:off x="4417399" y="2620853"/>
          <a:ext cx="3109801" cy="2865546"/>
        </a:xfrm>
        <a:prstGeom prst="triangl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kern="1200" dirty="0">
            <a:solidFill>
              <a:schemeClr val="tx1"/>
            </a:solidFill>
          </a:endParaRPr>
        </a:p>
      </dsp:txBody>
      <dsp:txXfrm>
        <a:off x="4417399" y="2620853"/>
        <a:ext cx="3109801" cy="2865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12.4.2021.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ordwall.net/hr/resource/13182654/povijest/primjeri-demokracija-ujedinjeno-kraljevstvo-francusk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E18BEDE9-8E70-4510-9B0B-6DBC7B8A7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4000" b="1" dirty="0">
                <a:solidFill>
                  <a:schemeClr val="tx1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Ponavljanje</a:t>
            </a:r>
            <a:endParaRPr lang="hr-HR" sz="4000" dirty="0">
              <a:solidFill>
                <a:schemeClr val="tx1"/>
              </a:solidFill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dnaslov 6">
            <a:extLst>
              <a:ext uri="{FF2B5EF4-FFF2-40B4-BE49-F238E27FC236}">
                <a16:creationId xmlns:a16="http://schemas.microsoft.com/office/drawing/2014/main" xmlns="" id="{8D1FA6C9-93A9-401D-AA72-E7BEA889444F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/>
              <a:t>Demokracija</a:t>
            </a:r>
            <a:r>
              <a:rPr lang="hr-HR" b="1" dirty="0"/>
              <a:t>, diktatura i totalitarizam, Primjeri demokracija: Ujedinjeno Kraljevstvo, Francuska i SAD </a:t>
            </a:r>
          </a:p>
        </p:txBody>
      </p:sp>
    </p:spTree>
    <p:extLst>
      <p:ext uri="{BB962C8B-B14F-4D97-AF65-F5344CB8AC3E}">
        <p14:creationId xmlns:p14="http://schemas.microsoft.com/office/powerpoint/2010/main" xmlns="" val="2732280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F6EACB07-B632-40D4-BC25-8BBFD9597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1365" y="1841624"/>
            <a:ext cx="6286500" cy="432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369FCEAE-6D1F-4E2E-8EF9-A054099CC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00" y="4272699"/>
            <a:ext cx="1827485" cy="2585301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23D718E3-4803-4869-839A-C542CCA38918}"/>
              </a:ext>
            </a:extLst>
          </p:cNvPr>
          <p:cNvSpPr/>
          <p:nvPr/>
        </p:nvSpPr>
        <p:spPr>
          <a:xfrm>
            <a:off x="1144442" y="1322981"/>
            <a:ext cx="3578580" cy="3160592"/>
          </a:xfrm>
          <a:custGeom>
            <a:avLst/>
            <a:gdLst>
              <a:gd name="connsiteX0" fmla="*/ 347265 w 3578580"/>
              <a:gd name="connsiteY0" fmla="*/ 3432340 h 3160592"/>
              <a:gd name="connsiteX1" fmla="*/ 433316 w 3578580"/>
              <a:gd name="connsiteY1" fmla="*/ 3045098 h 3160592"/>
              <a:gd name="connsiteX2" fmla="*/ 512748 w 3578580"/>
              <a:gd name="connsiteY2" fmla="*/ 2687643 h 3160592"/>
              <a:gd name="connsiteX3" fmla="*/ 566892 w 3578580"/>
              <a:gd name="connsiteY3" fmla="*/ 426277 h 3160592"/>
              <a:gd name="connsiteX4" fmla="*/ 2796672 w 3578580"/>
              <a:gd name="connsiteY4" fmla="*/ 274256 h 3160592"/>
              <a:gd name="connsiteX5" fmla="*/ 3251173 w 3578580"/>
              <a:gd name="connsiteY5" fmla="*/ 2491513 h 3160592"/>
              <a:gd name="connsiteX6" fmla="*/ 1075381 w 3578580"/>
              <a:gd name="connsiteY6" fmla="*/ 3029356 h 3160592"/>
              <a:gd name="connsiteX7" fmla="*/ 718604 w 3578580"/>
              <a:gd name="connsiteY7" fmla="*/ 3226818 h 3160592"/>
              <a:gd name="connsiteX8" fmla="*/ 347265 w 3578580"/>
              <a:gd name="connsiteY8" fmla="*/ 3432340 h 316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8580" h="3160592" fill="none" extrusionOk="0">
                <a:moveTo>
                  <a:pt x="347265" y="3432340"/>
                </a:moveTo>
                <a:cubicBezTo>
                  <a:pt x="392305" y="3289920"/>
                  <a:pt x="418244" y="3158704"/>
                  <a:pt x="433316" y="3045098"/>
                </a:cubicBezTo>
                <a:cubicBezTo>
                  <a:pt x="448388" y="2931492"/>
                  <a:pt x="484641" y="2846407"/>
                  <a:pt x="512748" y="2687643"/>
                </a:cubicBezTo>
                <a:cubicBezTo>
                  <a:pt x="-88586" y="2146726"/>
                  <a:pt x="-105958" y="982765"/>
                  <a:pt x="566892" y="426277"/>
                </a:cubicBezTo>
                <a:cubicBezTo>
                  <a:pt x="1183810" y="-136862"/>
                  <a:pt x="2162214" y="-11317"/>
                  <a:pt x="2796672" y="274256"/>
                </a:cubicBezTo>
                <a:cubicBezTo>
                  <a:pt x="3549974" y="654136"/>
                  <a:pt x="3716885" y="1611001"/>
                  <a:pt x="3251173" y="2491513"/>
                </a:cubicBezTo>
                <a:cubicBezTo>
                  <a:pt x="2728268" y="3113203"/>
                  <a:pt x="1749929" y="3423407"/>
                  <a:pt x="1075381" y="3029356"/>
                </a:cubicBezTo>
                <a:cubicBezTo>
                  <a:pt x="912357" y="3114762"/>
                  <a:pt x="815151" y="3176511"/>
                  <a:pt x="718604" y="3226818"/>
                </a:cubicBezTo>
                <a:cubicBezTo>
                  <a:pt x="622057" y="3277125"/>
                  <a:pt x="430673" y="3399894"/>
                  <a:pt x="347265" y="3432340"/>
                </a:cubicBezTo>
                <a:close/>
              </a:path>
              <a:path w="3578580" h="3160592" stroke="0" extrusionOk="0">
                <a:moveTo>
                  <a:pt x="347265" y="3432340"/>
                </a:moveTo>
                <a:cubicBezTo>
                  <a:pt x="384176" y="3270272"/>
                  <a:pt x="406584" y="3208109"/>
                  <a:pt x="425042" y="3082332"/>
                </a:cubicBezTo>
                <a:cubicBezTo>
                  <a:pt x="443500" y="2956555"/>
                  <a:pt x="461049" y="2836565"/>
                  <a:pt x="512748" y="2687643"/>
                </a:cubicBezTo>
                <a:cubicBezTo>
                  <a:pt x="-213317" y="1939959"/>
                  <a:pt x="-224808" y="1133049"/>
                  <a:pt x="566892" y="426277"/>
                </a:cubicBezTo>
                <a:cubicBezTo>
                  <a:pt x="1130016" y="-129914"/>
                  <a:pt x="2086902" y="-134308"/>
                  <a:pt x="2796672" y="274256"/>
                </a:cubicBezTo>
                <a:cubicBezTo>
                  <a:pt x="3485413" y="787200"/>
                  <a:pt x="3770021" y="1725044"/>
                  <a:pt x="3251173" y="2491513"/>
                </a:cubicBezTo>
                <a:cubicBezTo>
                  <a:pt x="2789387" y="3136127"/>
                  <a:pt x="1748113" y="3293742"/>
                  <a:pt x="1075381" y="3029356"/>
                </a:cubicBezTo>
                <a:cubicBezTo>
                  <a:pt x="948326" y="3098060"/>
                  <a:pt x="847647" y="3168517"/>
                  <a:pt x="733166" y="3218758"/>
                </a:cubicBezTo>
                <a:cubicBezTo>
                  <a:pt x="618685" y="3268999"/>
                  <a:pt x="471546" y="3355852"/>
                  <a:pt x="347265" y="3432340"/>
                </a:cubicBez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0296"/>
                      <a:gd name="adj2" fmla="val 5859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tx1"/>
                </a:solidFill>
              </a:rPr>
              <a:t>Što prikazuje fotografija?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Slika 4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33B3F3F0-9251-48CB-A462-D7D80C43F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715" y="4327520"/>
            <a:ext cx="1707102" cy="2414998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4FA2D8B7-BFB4-40A1-A992-224A055D724C}"/>
              </a:ext>
            </a:extLst>
          </p:cNvPr>
          <p:cNvSpPr/>
          <p:nvPr/>
        </p:nvSpPr>
        <p:spPr>
          <a:xfrm>
            <a:off x="1296842" y="1272365"/>
            <a:ext cx="3578580" cy="3160592"/>
          </a:xfrm>
          <a:custGeom>
            <a:avLst/>
            <a:gdLst>
              <a:gd name="connsiteX0" fmla="*/ 2788895 w 3578580"/>
              <a:gd name="connsiteY0" fmla="*/ 3393433 h 3160592"/>
              <a:gd name="connsiteX1" fmla="*/ 2251254 w 3578580"/>
              <a:gd name="connsiteY1" fmla="*/ 3107014 h 3160592"/>
              <a:gd name="connsiteX2" fmla="*/ 172708 w 3578580"/>
              <a:gd name="connsiteY2" fmla="*/ 2257669 h 3160592"/>
              <a:gd name="connsiteX3" fmla="*/ 1012115 w 3578580"/>
              <a:gd name="connsiteY3" fmla="*/ 156853 h 3160592"/>
              <a:gd name="connsiteX4" fmla="*/ 3200740 w 3578580"/>
              <a:gd name="connsiteY4" fmla="*/ 609034 h 3160592"/>
              <a:gd name="connsiteX5" fmla="*/ 2865170 w 3578580"/>
              <a:gd name="connsiteY5" fmla="*/ 2843004 h 3160592"/>
              <a:gd name="connsiteX6" fmla="*/ 2788895 w 3578580"/>
              <a:gd name="connsiteY6" fmla="*/ 3393433 h 316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8580" h="3160592" fill="none" extrusionOk="0">
                <a:moveTo>
                  <a:pt x="2788895" y="3393433"/>
                </a:moveTo>
                <a:cubicBezTo>
                  <a:pt x="2668188" y="3325217"/>
                  <a:pt x="2451074" y="3179969"/>
                  <a:pt x="2251254" y="3107014"/>
                </a:cubicBezTo>
                <a:cubicBezTo>
                  <a:pt x="1458180" y="3355478"/>
                  <a:pt x="540405" y="2766512"/>
                  <a:pt x="172708" y="2257669"/>
                </a:cubicBezTo>
                <a:cubicBezTo>
                  <a:pt x="-373083" y="1303235"/>
                  <a:pt x="188548" y="524913"/>
                  <a:pt x="1012115" y="156853"/>
                </a:cubicBezTo>
                <a:cubicBezTo>
                  <a:pt x="1736366" y="-196434"/>
                  <a:pt x="2676790" y="61765"/>
                  <a:pt x="3200740" y="609034"/>
                </a:cubicBezTo>
                <a:cubicBezTo>
                  <a:pt x="3675849" y="1314017"/>
                  <a:pt x="3769545" y="2121753"/>
                  <a:pt x="2865170" y="2843004"/>
                </a:cubicBezTo>
                <a:cubicBezTo>
                  <a:pt x="2821642" y="3107910"/>
                  <a:pt x="2822986" y="3252860"/>
                  <a:pt x="2788895" y="3393433"/>
                </a:cubicBezTo>
                <a:close/>
              </a:path>
              <a:path w="3578580" h="3160592" stroke="0" extrusionOk="0">
                <a:moveTo>
                  <a:pt x="2788895" y="3393433"/>
                </a:moveTo>
                <a:cubicBezTo>
                  <a:pt x="2568942" y="3246446"/>
                  <a:pt x="2472046" y="3197745"/>
                  <a:pt x="2251254" y="3107014"/>
                </a:cubicBezTo>
                <a:cubicBezTo>
                  <a:pt x="1290391" y="3158905"/>
                  <a:pt x="529109" y="2933429"/>
                  <a:pt x="172708" y="2257669"/>
                </a:cubicBezTo>
                <a:cubicBezTo>
                  <a:pt x="-230814" y="1552231"/>
                  <a:pt x="106908" y="360298"/>
                  <a:pt x="1012115" y="156853"/>
                </a:cubicBezTo>
                <a:cubicBezTo>
                  <a:pt x="1702674" y="-166039"/>
                  <a:pt x="2713893" y="183972"/>
                  <a:pt x="3200740" y="609034"/>
                </a:cubicBezTo>
                <a:cubicBezTo>
                  <a:pt x="3802272" y="1540866"/>
                  <a:pt x="3470410" y="2383987"/>
                  <a:pt x="2865170" y="2843004"/>
                </a:cubicBezTo>
                <a:cubicBezTo>
                  <a:pt x="2844678" y="3027003"/>
                  <a:pt x="2785807" y="3272063"/>
                  <a:pt x="2788895" y="3393433"/>
                </a:cubicBez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7933"/>
                      <a:gd name="adj2" fmla="val 573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tx1"/>
                </a:solidFill>
              </a:rPr>
              <a:t>Komentiraj djelovanje Ku Klux Klana.</a:t>
            </a:r>
            <a:endParaRPr lang="hr-HR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503F950B-83A1-4BB9-89B5-741122DA2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260" y="3940404"/>
            <a:ext cx="1995740" cy="2823328"/>
          </a:xfrm>
          <a:prstGeom prst="rect">
            <a:avLst/>
          </a:prstGeom>
        </p:spPr>
      </p:pic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xmlns="" id="{D33D6E78-C7A2-4922-83EB-2958653CD040}"/>
              </a:ext>
            </a:extLst>
          </p:cNvPr>
          <p:cNvSpPr/>
          <p:nvPr/>
        </p:nvSpPr>
        <p:spPr>
          <a:xfrm>
            <a:off x="1403870" y="2432116"/>
            <a:ext cx="5185465" cy="2960016"/>
          </a:xfrm>
          <a:custGeom>
            <a:avLst/>
            <a:gdLst>
              <a:gd name="connsiteX0" fmla="*/ 0 w 5185465"/>
              <a:gd name="connsiteY0" fmla="*/ 1480008 h 2960016"/>
              <a:gd name="connsiteX1" fmla="*/ 2592733 w 5185465"/>
              <a:gd name="connsiteY1" fmla="*/ 0 h 2960016"/>
              <a:gd name="connsiteX2" fmla="*/ 5185466 w 5185465"/>
              <a:gd name="connsiteY2" fmla="*/ 1480008 h 2960016"/>
              <a:gd name="connsiteX3" fmla="*/ 2592733 w 5185465"/>
              <a:gd name="connsiteY3" fmla="*/ 2960016 h 2960016"/>
              <a:gd name="connsiteX4" fmla="*/ 0 w 5185465"/>
              <a:gd name="connsiteY4" fmla="*/ 1480008 h 296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5465" h="2960016" fill="none" extrusionOk="0">
                <a:moveTo>
                  <a:pt x="0" y="1480008"/>
                </a:moveTo>
                <a:cubicBezTo>
                  <a:pt x="12371" y="633613"/>
                  <a:pt x="1383165" y="25824"/>
                  <a:pt x="2592733" y="0"/>
                </a:cubicBezTo>
                <a:cubicBezTo>
                  <a:pt x="4180872" y="31566"/>
                  <a:pt x="5124470" y="694608"/>
                  <a:pt x="5185466" y="1480008"/>
                </a:cubicBezTo>
                <a:cubicBezTo>
                  <a:pt x="5277838" y="2296212"/>
                  <a:pt x="4176902" y="3190716"/>
                  <a:pt x="2592733" y="2960016"/>
                </a:cubicBezTo>
                <a:cubicBezTo>
                  <a:pt x="1345718" y="2988080"/>
                  <a:pt x="-63774" y="2327044"/>
                  <a:pt x="0" y="1480008"/>
                </a:cubicBezTo>
                <a:close/>
              </a:path>
              <a:path w="5185465" h="2960016" stroke="0" extrusionOk="0">
                <a:moveTo>
                  <a:pt x="0" y="1480008"/>
                </a:moveTo>
                <a:cubicBezTo>
                  <a:pt x="-99819" y="1016077"/>
                  <a:pt x="1327876" y="3941"/>
                  <a:pt x="2592733" y="0"/>
                </a:cubicBezTo>
                <a:cubicBezTo>
                  <a:pt x="4034646" y="-211131"/>
                  <a:pt x="5225323" y="655655"/>
                  <a:pt x="5185466" y="1480008"/>
                </a:cubicBezTo>
                <a:cubicBezTo>
                  <a:pt x="4973561" y="2338681"/>
                  <a:pt x="4225783" y="2984701"/>
                  <a:pt x="2592733" y="2960016"/>
                </a:cubicBezTo>
                <a:cubicBezTo>
                  <a:pt x="1184594" y="2996073"/>
                  <a:pt x="-231030" y="2231336"/>
                  <a:pt x="0" y="148000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800000"/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Parlamentarna demokracija</a:t>
            </a:r>
            <a:endParaRPr lang="hr-HR" sz="3600" dirty="0">
              <a:solidFill>
                <a:schemeClr val="tx1"/>
              </a:solidFill>
            </a:endParaRPr>
          </a:p>
          <a:p>
            <a:pPr algn="ctr"/>
            <a:endParaRPr lang="hr-HR" dirty="0"/>
          </a:p>
        </p:txBody>
      </p:sp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5C89F4F2-CEEE-4F70-B5CB-E1DD8CE4B1EA}"/>
              </a:ext>
            </a:extLst>
          </p:cNvPr>
          <p:cNvSpPr/>
          <p:nvPr/>
        </p:nvSpPr>
        <p:spPr>
          <a:xfrm>
            <a:off x="6947555" y="1206631"/>
            <a:ext cx="4022824" cy="3280528"/>
          </a:xfrm>
          <a:custGeom>
            <a:avLst/>
            <a:gdLst>
              <a:gd name="connsiteX0" fmla="*/ 3565992 w 4022824"/>
              <a:gd name="connsiteY0" fmla="*/ 3321502 h 3280528"/>
              <a:gd name="connsiteX1" fmla="*/ 3223134 w 4022824"/>
              <a:gd name="connsiteY1" fmla="*/ 3215828 h 3280528"/>
              <a:gd name="connsiteX2" fmla="*/ 2893722 w 4022824"/>
              <a:gd name="connsiteY2" fmla="*/ 3114299 h 3280528"/>
              <a:gd name="connsiteX3" fmla="*/ 524527 w 4022824"/>
              <a:gd name="connsiteY3" fmla="*/ 2744915 h 3280528"/>
              <a:gd name="connsiteX4" fmla="*/ 812386 w 4022824"/>
              <a:gd name="connsiteY4" fmla="*/ 323294 h 3280528"/>
              <a:gd name="connsiteX5" fmla="*/ 3201257 w 4022824"/>
              <a:gd name="connsiteY5" fmla="*/ 317767 h 3280528"/>
              <a:gd name="connsiteX6" fmla="*/ 3506604 w 4022824"/>
              <a:gd name="connsiteY6" fmla="*/ 2737434 h 3280528"/>
              <a:gd name="connsiteX7" fmla="*/ 3565992 w 4022824"/>
              <a:gd name="connsiteY7" fmla="*/ 3321502 h 328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2824" h="3280528" fill="none" extrusionOk="0">
                <a:moveTo>
                  <a:pt x="3565992" y="3321502"/>
                </a:moveTo>
                <a:cubicBezTo>
                  <a:pt x="3423222" y="3284737"/>
                  <a:pt x="3341645" y="3256313"/>
                  <a:pt x="3223134" y="3215828"/>
                </a:cubicBezTo>
                <a:cubicBezTo>
                  <a:pt x="3104623" y="3175343"/>
                  <a:pt x="3060546" y="3155244"/>
                  <a:pt x="2893722" y="3114299"/>
                </a:cubicBezTo>
                <a:cubicBezTo>
                  <a:pt x="2137042" y="3426952"/>
                  <a:pt x="1075805" y="3240059"/>
                  <a:pt x="524527" y="2744915"/>
                </a:cubicBezTo>
                <a:cubicBezTo>
                  <a:pt x="-287605" y="2096417"/>
                  <a:pt x="-317195" y="912368"/>
                  <a:pt x="812386" y="323294"/>
                </a:cubicBezTo>
                <a:cubicBezTo>
                  <a:pt x="1576574" y="-206090"/>
                  <a:pt x="2509453" y="11575"/>
                  <a:pt x="3201257" y="317767"/>
                </a:cubicBezTo>
                <a:cubicBezTo>
                  <a:pt x="4103007" y="910309"/>
                  <a:pt x="4234721" y="1993400"/>
                  <a:pt x="3506604" y="2737434"/>
                </a:cubicBezTo>
                <a:cubicBezTo>
                  <a:pt x="3536983" y="2970516"/>
                  <a:pt x="3569708" y="3181697"/>
                  <a:pt x="3565992" y="3321502"/>
                </a:cubicBezTo>
                <a:close/>
              </a:path>
              <a:path w="4022824" h="3280528" stroke="0" extrusionOk="0">
                <a:moveTo>
                  <a:pt x="3565992" y="3321502"/>
                </a:moveTo>
                <a:cubicBezTo>
                  <a:pt x="3464238" y="3297678"/>
                  <a:pt x="3334610" y="3242381"/>
                  <a:pt x="3250025" y="3224117"/>
                </a:cubicBezTo>
                <a:cubicBezTo>
                  <a:pt x="3165440" y="3205853"/>
                  <a:pt x="2978700" y="3122140"/>
                  <a:pt x="2893722" y="3114299"/>
                </a:cubicBezTo>
                <a:cubicBezTo>
                  <a:pt x="2079329" y="3372202"/>
                  <a:pt x="1085623" y="3353739"/>
                  <a:pt x="524527" y="2744915"/>
                </a:cubicBezTo>
                <a:cubicBezTo>
                  <a:pt x="-399964" y="1897718"/>
                  <a:pt x="-189050" y="921936"/>
                  <a:pt x="812386" y="323294"/>
                </a:cubicBezTo>
                <a:cubicBezTo>
                  <a:pt x="1370055" y="-88374"/>
                  <a:pt x="2434588" y="-151019"/>
                  <a:pt x="3201257" y="317767"/>
                </a:cubicBezTo>
                <a:cubicBezTo>
                  <a:pt x="4316591" y="1076342"/>
                  <a:pt x="4054327" y="1934425"/>
                  <a:pt x="3506604" y="2737434"/>
                </a:cubicBezTo>
                <a:cubicBezTo>
                  <a:pt x="3507546" y="2950552"/>
                  <a:pt x="3519821" y="3051674"/>
                  <a:pt x="3565992" y="3321502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8644"/>
                      <a:gd name="adj2" fmla="val 512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Objasni pojam parlamentarne demokracije.</a:t>
            </a:r>
          </a:p>
        </p:txBody>
      </p:sp>
    </p:spTree>
    <p:extLst>
      <p:ext uri="{BB962C8B-B14F-4D97-AF65-F5344CB8AC3E}">
        <p14:creationId xmlns:p14="http://schemas.microsoft.com/office/powerpoint/2010/main" xmlns="" val="205309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D20EA68F-021E-456B-8D93-B5EF2CF995D2}"/>
              </a:ext>
            </a:extLst>
          </p:cNvPr>
          <p:cNvSpPr/>
          <p:nvPr/>
        </p:nvSpPr>
        <p:spPr>
          <a:xfrm>
            <a:off x="6607688" y="1630838"/>
            <a:ext cx="4921293" cy="4737474"/>
          </a:xfrm>
          <a:custGeom>
            <a:avLst/>
            <a:gdLst>
              <a:gd name="connsiteX0" fmla="*/ 4921293 w 4921293"/>
              <a:gd name="connsiteY0" fmla="*/ 343254 h 4737474"/>
              <a:gd name="connsiteX1" fmla="*/ 4578039 w 4921293"/>
              <a:gd name="connsiteY1" fmla="*/ 686508 h 4737474"/>
              <a:gd name="connsiteX2" fmla="*/ 4578039 w 4921293"/>
              <a:gd name="connsiteY2" fmla="*/ 343254 h 4737474"/>
              <a:gd name="connsiteX3" fmla="*/ 4406412 w 4921293"/>
              <a:gd name="connsiteY3" fmla="*/ 514881 h 4737474"/>
              <a:gd name="connsiteX4" fmla="*/ 4234785 w 4921293"/>
              <a:gd name="connsiteY4" fmla="*/ 343254 h 4737474"/>
              <a:gd name="connsiteX5" fmla="*/ 4234786 w 4921293"/>
              <a:gd name="connsiteY5" fmla="*/ 686507 h 4737474"/>
              <a:gd name="connsiteX6" fmla="*/ 3586197 w 4921293"/>
              <a:gd name="connsiteY6" fmla="*/ 686507 h 4737474"/>
              <a:gd name="connsiteX7" fmla="*/ 2937609 w 4921293"/>
              <a:gd name="connsiteY7" fmla="*/ 686507 h 4737474"/>
              <a:gd name="connsiteX8" fmla="*/ 2250105 w 4921293"/>
              <a:gd name="connsiteY8" fmla="*/ 686507 h 4737474"/>
              <a:gd name="connsiteX9" fmla="*/ 1523685 w 4921293"/>
              <a:gd name="connsiteY9" fmla="*/ 686507 h 4737474"/>
              <a:gd name="connsiteX10" fmla="*/ 343254 w 4921293"/>
              <a:gd name="connsiteY10" fmla="*/ 686507 h 4737474"/>
              <a:gd name="connsiteX11" fmla="*/ 0 w 4921293"/>
              <a:gd name="connsiteY11" fmla="*/ 1029761 h 4737474"/>
              <a:gd name="connsiteX12" fmla="*/ 0 w 4921293"/>
              <a:gd name="connsiteY12" fmla="*/ 1769942 h 4737474"/>
              <a:gd name="connsiteX13" fmla="*/ 0 w 4921293"/>
              <a:gd name="connsiteY13" fmla="*/ 2409189 h 4737474"/>
              <a:gd name="connsiteX14" fmla="*/ 0 w 4921293"/>
              <a:gd name="connsiteY14" fmla="*/ 3048436 h 4737474"/>
              <a:gd name="connsiteX15" fmla="*/ 0 w 4921293"/>
              <a:gd name="connsiteY15" fmla="*/ 3654039 h 4737474"/>
              <a:gd name="connsiteX16" fmla="*/ 0 w 4921293"/>
              <a:gd name="connsiteY16" fmla="*/ 4394220 h 4737474"/>
              <a:gd name="connsiteX17" fmla="*/ 343254 w 4921293"/>
              <a:gd name="connsiteY17" fmla="*/ 4737474 h 4737474"/>
              <a:gd name="connsiteX18" fmla="*/ 686508 w 4921293"/>
              <a:gd name="connsiteY18" fmla="*/ 4394220 h 4737474"/>
              <a:gd name="connsiteX19" fmla="*/ 686507 w 4921293"/>
              <a:gd name="connsiteY19" fmla="*/ 4050967 h 4737474"/>
              <a:gd name="connsiteX20" fmla="*/ 1218350 w 4921293"/>
              <a:gd name="connsiteY20" fmla="*/ 4050967 h 4737474"/>
              <a:gd name="connsiteX21" fmla="*/ 1750192 w 4921293"/>
              <a:gd name="connsiteY21" fmla="*/ 4050967 h 4737474"/>
              <a:gd name="connsiteX22" fmla="*/ 2320950 w 4921293"/>
              <a:gd name="connsiteY22" fmla="*/ 4050967 h 4737474"/>
              <a:gd name="connsiteX23" fmla="*/ 3008454 w 4921293"/>
              <a:gd name="connsiteY23" fmla="*/ 4050967 h 4737474"/>
              <a:gd name="connsiteX24" fmla="*/ 3695958 w 4921293"/>
              <a:gd name="connsiteY24" fmla="*/ 4050967 h 4737474"/>
              <a:gd name="connsiteX25" fmla="*/ 4578039 w 4921293"/>
              <a:gd name="connsiteY25" fmla="*/ 4050967 h 4737474"/>
              <a:gd name="connsiteX26" fmla="*/ 4921293 w 4921293"/>
              <a:gd name="connsiteY26" fmla="*/ 3707713 h 4737474"/>
              <a:gd name="connsiteX27" fmla="*/ 4921293 w 4921293"/>
              <a:gd name="connsiteY27" fmla="*/ 3102110 h 4737474"/>
              <a:gd name="connsiteX28" fmla="*/ 4921293 w 4921293"/>
              <a:gd name="connsiteY28" fmla="*/ 2462863 h 4737474"/>
              <a:gd name="connsiteX29" fmla="*/ 4921293 w 4921293"/>
              <a:gd name="connsiteY29" fmla="*/ 1857261 h 4737474"/>
              <a:gd name="connsiteX30" fmla="*/ 4921293 w 4921293"/>
              <a:gd name="connsiteY30" fmla="*/ 1184369 h 4737474"/>
              <a:gd name="connsiteX31" fmla="*/ 4921293 w 4921293"/>
              <a:gd name="connsiteY31" fmla="*/ 343254 h 4737474"/>
              <a:gd name="connsiteX32" fmla="*/ 343254 w 4921293"/>
              <a:gd name="connsiteY32" fmla="*/ 1373015 h 4737474"/>
              <a:gd name="connsiteX33" fmla="*/ 686508 w 4921293"/>
              <a:gd name="connsiteY33" fmla="*/ 1029761 h 4737474"/>
              <a:gd name="connsiteX34" fmla="*/ 514881 w 4921293"/>
              <a:gd name="connsiteY34" fmla="*/ 858134 h 4737474"/>
              <a:gd name="connsiteX35" fmla="*/ 343254 w 4921293"/>
              <a:gd name="connsiteY35" fmla="*/ 1029761 h 4737474"/>
              <a:gd name="connsiteX36" fmla="*/ 343254 w 4921293"/>
              <a:gd name="connsiteY36" fmla="*/ 1373015 h 4737474"/>
              <a:gd name="connsiteX0" fmla="*/ 343254 w 4921293"/>
              <a:gd name="connsiteY0" fmla="*/ 1373015 h 4737474"/>
              <a:gd name="connsiteX1" fmla="*/ 686508 w 4921293"/>
              <a:gd name="connsiteY1" fmla="*/ 1029761 h 4737474"/>
              <a:gd name="connsiteX2" fmla="*/ 514881 w 4921293"/>
              <a:gd name="connsiteY2" fmla="*/ 858134 h 4737474"/>
              <a:gd name="connsiteX3" fmla="*/ 343254 w 4921293"/>
              <a:gd name="connsiteY3" fmla="*/ 1029761 h 4737474"/>
              <a:gd name="connsiteX4" fmla="*/ 343254 w 4921293"/>
              <a:gd name="connsiteY4" fmla="*/ 1373015 h 4737474"/>
              <a:gd name="connsiteX5" fmla="*/ 4578039 w 4921293"/>
              <a:gd name="connsiteY5" fmla="*/ 686507 h 4737474"/>
              <a:gd name="connsiteX6" fmla="*/ 4921293 w 4921293"/>
              <a:gd name="connsiteY6" fmla="*/ 343253 h 4737474"/>
              <a:gd name="connsiteX7" fmla="*/ 4578039 w 4921293"/>
              <a:gd name="connsiteY7" fmla="*/ -1 h 4737474"/>
              <a:gd name="connsiteX8" fmla="*/ 4234785 w 4921293"/>
              <a:gd name="connsiteY8" fmla="*/ 343253 h 4737474"/>
              <a:gd name="connsiteX9" fmla="*/ 4406412 w 4921293"/>
              <a:gd name="connsiteY9" fmla="*/ 514880 h 4737474"/>
              <a:gd name="connsiteX10" fmla="*/ 4578039 w 4921293"/>
              <a:gd name="connsiteY10" fmla="*/ 343253 h 4737474"/>
              <a:gd name="connsiteX11" fmla="*/ 4578039 w 4921293"/>
              <a:gd name="connsiteY11" fmla="*/ 686507 h 4737474"/>
              <a:gd name="connsiteX0" fmla="*/ 0 w 4921293"/>
              <a:gd name="connsiteY0" fmla="*/ 1029761 h 4737474"/>
              <a:gd name="connsiteX1" fmla="*/ 343254 w 4921293"/>
              <a:gd name="connsiteY1" fmla="*/ 686507 h 4737474"/>
              <a:gd name="connsiteX2" fmla="*/ 1030758 w 4921293"/>
              <a:gd name="connsiteY2" fmla="*/ 686507 h 4737474"/>
              <a:gd name="connsiteX3" fmla="*/ 1601516 w 4921293"/>
              <a:gd name="connsiteY3" fmla="*/ 686507 h 4737474"/>
              <a:gd name="connsiteX4" fmla="*/ 2172274 w 4921293"/>
              <a:gd name="connsiteY4" fmla="*/ 686507 h 4737474"/>
              <a:gd name="connsiteX5" fmla="*/ 2743032 w 4921293"/>
              <a:gd name="connsiteY5" fmla="*/ 686507 h 4737474"/>
              <a:gd name="connsiteX6" fmla="*/ 3469451 w 4921293"/>
              <a:gd name="connsiteY6" fmla="*/ 686507 h 4737474"/>
              <a:gd name="connsiteX7" fmla="*/ 4234786 w 4921293"/>
              <a:gd name="connsiteY7" fmla="*/ 686507 h 4737474"/>
              <a:gd name="connsiteX8" fmla="*/ 4234786 w 4921293"/>
              <a:gd name="connsiteY8" fmla="*/ 343254 h 4737474"/>
              <a:gd name="connsiteX9" fmla="*/ 4578040 w 4921293"/>
              <a:gd name="connsiteY9" fmla="*/ 0 h 4737474"/>
              <a:gd name="connsiteX10" fmla="*/ 4921294 w 4921293"/>
              <a:gd name="connsiteY10" fmla="*/ 343254 h 4737474"/>
              <a:gd name="connsiteX11" fmla="*/ 4921293 w 4921293"/>
              <a:gd name="connsiteY11" fmla="*/ 3707713 h 4737474"/>
              <a:gd name="connsiteX12" fmla="*/ 4578039 w 4921293"/>
              <a:gd name="connsiteY12" fmla="*/ 4050967 h 4737474"/>
              <a:gd name="connsiteX13" fmla="*/ 3851620 w 4921293"/>
              <a:gd name="connsiteY13" fmla="*/ 4050967 h 4737474"/>
              <a:gd name="connsiteX14" fmla="*/ 3319777 w 4921293"/>
              <a:gd name="connsiteY14" fmla="*/ 4050967 h 4737474"/>
              <a:gd name="connsiteX15" fmla="*/ 2749019 w 4921293"/>
              <a:gd name="connsiteY15" fmla="*/ 4050967 h 4737474"/>
              <a:gd name="connsiteX16" fmla="*/ 2061515 w 4921293"/>
              <a:gd name="connsiteY16" fmla="*/ 4050967 h 4737474"/>
              <a:gd name="connsiteX17" fmla="*/ 1412926 w 4921293"/>
              <a:gd name="connsiteY17" fmla="*/ 4050967 h 4737474"/>
              <a:gd name="connsiteX18" fmla="*/ 686507 w 4921293"/>
              <a:gd name="connsiteY18" fmla="*/ 4050967 h 4737474"/>
              <a:gd name="connsiteX19" fmla="*/ 686507 w 4921293"/>
              <a:gd name="connsiteY19" fmla="*/ 4394220 h 4737474"/>
              <a:gd name="connsiteX20" fmla="*/ 343253 w 4921293"/>
              <a:gd name="connsiteY20" fmla="*/ 4737474 h 4737474"/>
              <a:gd name="connsiteX21" fmla="*/ -1 w 4921293"/>
              <a:gd name="connsiteY21" fmla="*/ 4394220 h 4737474"/>
              <a:gd name="connsiteX22" fmla="*/ 0 w 4921293"/>
              <a:gd name="connsiteY22" fmla="*/ 1029761 h 4737474"/>
              <a:gd name="connsiteX23" fmla="*/ 4234786 w 4921293"/>
              <a:gd name="connsiteY23" fmla="*/ 686507 h 4737474"/>
              <a:gd name="connsiteX24" fmla="*/ 4578039 w 4921293"/>
              <a:gd name="connsiteY24" fmla="*/ 686507 h 4737474"/>
              <a:gd name="connsiteX25" fmla="*/ 4921293 w 4921293"/>
              <a:gd name="connsiteY25" fmla="*/ 343253 h 4737474"/>
              <a:gd name="connsiteX26" fmla="*/ 4578039 w 4921293"/>
              <a:gd name="connsiteY26" fmla="*/ 686507 h 4737474"/>
              <a:gd name="connsiteX27" fmla="*/ 4578039 w 4921293"/>
              <a:gd name="connsiteY27" fmla="*/ 343254 h 4737474"/>
              <a:gd name="connsiteX28" fmla="*/ 4406412 w 4921293"/>
              <a:gd name="connsiteY28" fmla="*/ 514881 h 4737474"/>
              <a:gd name="connsiteX29" fmla="*/ 4234785 w 4921293"/>
              <a:gd name="connsiteY29" fmla="*/ 343254 h 4737474"/>
              <a:gd name="connsiteX30" fmla="*/ 343254 w 4921293"/>
              <a:gd name="connsiteY30" fmla="*/ 1373015 h 4737474"/>
              <a:gd name="connsiteX31" fmla="*/ 343254 w 4921293"/>
              <a:gd name="connsiteY31" fmla="*/ 1029761 h 4737474"/>
              <a:gd name="connsiteX32" fmla="*/ 514881 w 4921293"/>
              <a:gd name="connsiteY32" fmla="*/ 858134 h 4737474"/>
              <a:gd name="connsiteX33" fmla="*/ 686508 w 4921293"/>
              <a:gd name="connsiteY33" fmla="*/ 1029761 h 4737474"/>
              <a:gd name="connsiteX34" fmla="*/ 343254 w 4921293"/>
              <a:gd name="connsiteY34" fmla="*/ 1373015 h 4737474"/>
              <a:gd name="connsiteX35" fmla="*/ 0 w 4921293"/>
              <a:gd name="connsiteY35" fmla="*/ 1029761 h 4737474"/>
              <a:gd name="connsiteX36" fmla="*/ 686507 w 4921293"/>
              <a:gd name="connsiteY36" fmla="*/ 1029761 h 4737474"/>
              <a:gd name="connsiteX37" fmla="*/ 686507 w 4921293"/>
              <a:gd name="connsiteY37" fmla="*/ 1573578 h 4737474"/>
              <a:gd name="connsiteX38" fmla="*/ 686507 w 4921293"/>
              <a:gd name="connsiteY38" fmla="*/ 2238243 h 4737474"/>
              <a:gd name="connsiteX39" fmla="*/ 686507 w 4921293"/>
              <a:gd name="connsiteY39" fmla="*/ 2782060 h 4737474"/>
              <a:gd name="connsiteX40" fmla="*/ 686507 w 4921293"/>
              <a:gd name="connsiteY40" fmla="*/ 3416514 h 4737474"/>
              <a:gd name="connsiteX41" fmla="*/ 686507 w 4921293"/>
              <a:gd name="connsiteY41" fmla="*/ 4050967 h 473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921293" h="4737474" stroke="0" extrusionOk="0">
                <a:moveTo>
                  <a:pt x="4921293" y="343254"/>
                </a:moveTo>
                <a:cubicBezTo>
                  <a:pt x="4895178" y="547314"/>
                  <a:pt x="4728164" y="695833"/>
                  <a:pt x="4578039" y="686508"/>
                </a:cubicBezTo>
                <a:cubicBezTo>
                  <a:pt x="4588451" y="515495"/>
                  <a:pt x="4590884" y="462192"/>
                  <a:pt x="4578039" y="343254"/>
                </a:cubicBezTo>
                <a:cubicBezTo>
                  <a:pt x="4576457" y="443711"/>
                  <a:pt x="4494448" y="515024"/>
                  <a:pt x="4406412" y="514881"/>
                </a:cubicBezTo>
                <a:cubicBezTo>
                  <a:pt x="4298862" y="506592"/>
                  <a:pt x="4233489" y="454156"/>
                  <a:pt x="4234785" y="343254"/>
                </a:cubicBezTo>
                <a:cubicBezTo>
                  <a:pt x="4239453" y="461726"/>
                  <a:pt x="4223667" y="581715"/>
                  <a:pt x="4234786" y="686507"/>
                </a:cubicBezTo>
                <a:cubicBezTo>
                  <a:pt x="3932396" y="662092"/>
                  <a:pt x="3751618" y="717791"/>
                  <a:pt x="3586197" y="686507"/>
                </a:cubicBezTo>
                <a:cubicBezTo>
                  <a:pt x="3420776" y="655223"/>
                  <a:pt x="3085903" y="675879"/>
                  <a:pt x="2937609" y="686507"/>
                </a:cubicBezTo>
                <a:cubicBezTo>
                  <a:pt x="2789315" y="697135"/>
                  <a:pt x="2391294" y="686823"/>
                  <a:pt x="2250105" y="686507"/>
                </a:cubicBezTo>
                <a:cubicBezTo>
                  <a:pt x="2108916" y="686191"/>
                  <a:pt x="1773967" y="690527"/>
                  <a:pt x="1523685" y="686507"/>
                </a:cubicBezTo>
                <a:cubicBezTo>
                  <a:pt x="1273403" y="682487"/>
                  <a:pt x="654466" y="673524"/>
                  <a:pt x="343254" y="686507"/>
                </a:cubicBezTo>
                <a:cubicBezTo>
                  <a:pt x="146284" y="703379"/>
                  <a:pt x="-34523" y="863237"/>
                  <a:pt x="0" y="1029761"/>
                </a:cubicBezTo>
                <a:cubicBezTo>
                  <a:pt x="-7269" y="1302541"/>
                  <a:pt x="-28787" y="1423030"/>
                  <a:pt x="0" y="1769942"/>
                </a:cubicBezTo>
                <a:cubicBezTo>
                  <a:pt x="28787" y="2116854"/>
                  <a:pt x="14435" y="2240401"/>
                  <a:pt x="0" y="2409189"/>
                </a:cubicBezTo>
                <a:cubicBezTo>
                  <a:pt x="-14435" y="2577977"/>
                  <a:pt x="-16588" y="2781161"/>
                  <a:pt x="0" y="3048436"/>
                </a:cubicBezTo>
                <a:cubicBezTo>
                  <a:pt x="16588" y="3315711"/>
                  <a:pt x="-24786" y="3492130"/>
                  <a:pt x="0" y="3654039"/>
                </a:cubicBezTo>
                <a:cubicBezTo>
                  <a:pt x="24786" y="3815948"/>
                  <a:pt x="-23836" y="4119515"/>
                  <a:pt x="0" y="4394220"/>
                </a:cubicBezTo>
                <a:cubicBezTo>
                  <a:pt x="-13586" y="4605217"/>
                  <a:pt x="171747" y="4716591"/>
                  <a:pt x="343254" y="4737474"/>
                </a:cubicBezTo>
                <a:cubicBezTo>
                  <a:pt x="497933" y="4708081"/>
                  <a:pt x="674206" y="4584001"/>
                  <a:pt x="686508" y="4394220"/>
                </a:cubicBezTo>
                <a:cubicBezTo>
                  <a:pt x="693267" y="4292454"/>
                  <a:pt x="699031" y="4158661"/>
                  <a:pt x="686507" y="4050967"/>
                </a:cubicBezTo>
                <a:cubicBezTo>
                  <a:pt x="834590" y="4048096"/>
                  <a:pt x="1038106" y="4077548"/>
                  <a:pt x="1218350" y="4050967"/>
                </a:cubicBezTo>
                <a:cubicBezTo>
                  <a:pt x="1398594" y="4024386"/>
                  <a:pt x="1622522" y="4041532"/>
                  <a:pt x="1750192" y="4050967"/>
                </a:cubicBezTo>
                <a:cubicBezTo>
                  <a:pt x="1877862" y="4060402"/>
                  <a:pt x="2197279" y="4074374"/>
                  <a:pt x="2320950" y="4050967"/>
                </a:cubicBezTo>
                <a:cubicBezTo>
                  <a:pt x="2444621" y="4027560"/>
                  <a:pt x="2715251" y="4026381"/>
                  <a:pt x="3008454" y="4050967"/>
                </a:cubicBezTo>
                <a:cubicBezTo>
                  <a:pt x="3301657" y="4075553"/>
                  <a:pt x="3406137" y="4038310"/>
                  <a:pt x="3695958" y="4050967"/>
                </a:cubicBezTo>
                <a:cubicBezTo>
                  <a:pt x="3985779" y="4063624"/>
                  <a:pt x="4202323" y="4054747"/>
                  <a:pt x="4578039" y="4050967"/>
                </a:cubicBezTo>
                <a:cubicBezTo>
                  <a:pt x="4761556" y="4045179"/>
                  <a:pt x="4903916" y="3881564"/>
                  <a:pt x="4921293" y="3707713"/>
                </a:cubicBezTo>
                <a:cubicBezTo>
                  <a:pt x="4908941" y="3573622"/>
                  <a:pt x="4943389" y="3304657"/>
                  <a:pt x="4921293" y="3102110"/>
                </a:cubicBezTo>
                <a:cubicBezTo>
                  <a:pt x="4899197" y="2899563"/>
                  <a:pt x="4923960" y="2720713"/>
                  <a:pt x="4921293" y="2462863"/>
                </a:cubicBezTo>
                <a:cubicBezTo>
                  <a:pt x="4918626" y="2205013"/>
                  <a:pt x="4939092" y="2068776"/>
                  <a:pt x="4921293" y="1857261"/>
                </a:cubicBezTo>
                <a:cubicBezTo>
                  <a:pt x="4903494" y="1645746"/>
                  <a:pt x="4916275" y="1366161"/>
                  <a:pt x="4921293" y="1184369"/>
                </a:cubicBezTo>
                <a:cubicBezTo>
                  <a:pt x="4926311" y="1002577"/>
                  <a:pt x="4891613" y="614634"/>
                  <a:pt x="4921293" y="343254"/>
                </a:cubicBezTo>
                <a:close/>
                <a:moveTo>
                  <a:pt x="343254" y="1373015"/>
                </a:moveTo>
                <a:cubicBezTo>
                  <a:pt x="544936" y="1335526"/>
                  <a:pt x="703960" y="1208908"/>
                  <a:pt x="686508" y="1029761"/>
                </a:cubicBezTo>
                <a:cubicBezTo>
                  <a:pt x="673501" y="938743"/>
                  <a:pt x="603207" y="861816"/>
                  <a:pt x="514881" y="858134"/>
                </a:cubicBezTo>
                <a:cubicBezTo>
                  <a:pt x="402664" y="861077"/>
                  <a:pt x="359738" y="919116"/>
                  <a:pt x="343254" y="1029761"/>
                </a:cubicBezTo>
                <a:cubicBezTo>
                  <a:pt x="337864" y="1159868"/>
                  <a:pt x="330326" y="1207340"/>
                  <a:pt x="343254" y="1373015"/>
                </a:cubicBezTo>
                <a:close/>
              </a:path>
              <a:path w="4921293" h="4737474" fill="darkenLess" stroke="0" extrusionOk="0">
                <a:moveTo>
                  <a:pt x="343254" y="1373015"/>
                </a:moveTo>
                <a:cubicBezTo>
                  <a:pt x="570728" y="1354462"/>
                  <a:pt x="689802" y="1187120"/>
                  <a:pt x="686508" y="1029761"/>
                </a:cubicBezTo>
                <a:cubicBezTo>
                  <a:pt x="674686" y="933290"/>
                  <a:pt x="602932" y="864428"/>
                  <a:pt x="514881" y="858134"/>
                </a:cubicBezTo>
                <a:cubicBezTo>
                  <a:pt x="438836" y="846629"/>
                  <a:pt x="346298" y="929492"/>
                  <a:pt x="343254" y="1029761"/>
                </a:cubicBezTo>
                <a:cubicBezTo>
                  <a:pt x="357182" y="1116633"/>
                  <a:pt x="351752" y="1221271"/>
                  <a:pt x="343254" y="1373015"/>
                </a:cubicBezTo>
                <a:close/>
                <a:moveTo>
                  <a:pt x="4578039" y="686507"/>
                </a:moveTo>
                <a:cubicBezTo>
                  <a:pt x="4773445" y="686884"/>
                  <a:pt x="4933117" y="558958"/>
                  <a:pt x="4921293" y="343253"/>
                </a:cubicBezTo>
                <a:cubicBezTo>
                  <a:pt x="4936542" y="110729"/>
                  <a:pt x="4741784" y="-15771"/>
                  <a:pt x="4578039" y="-1"/>
                </a:cubicBezTo>
                <a:cubicBezTo>
                  <a:pt x="4378734" y="-16442"/>
                  <a:pt x="4211924" y="142314"/>
                  <a:pt x="4234785" y="343253"/>
                </a:cubicBezTo>
                <a:cubicBezTo>
                  <a:pt x="4230109" y="416362"/>
                  <a:pt x="4304699" y="503646"/>
                  <a:pt x="4406412" y="514880"/>
                </a:cubicBezTo>
                <a:cubicBezTo>
                  <a:pt x="4492908" y="530068"/>
                  <a:pt x="4573544" y="440828"/>
                  <a:pt x="4578039" y="343253"/>
                </a:cubicBezTo>
                <a:cubicBezTo>
                  <a:pt x="4571788" y="429542"/>
                  <a:pt x="4571243" y="552372"/>
                  <a:pt x="4578039" y="686507"/>
                </a:cubicBezTo>
                <a:close/>
              </a:path>
              <a:path w="4921293" h="4737474" fill="none" extrusionOk="0">
                <a:moveTo>
                  <a:pt x="0" y="1029761"/>
                </a:moveTo>
                <a:cubicBezTo>
                  <a:pt x="-9094" y="852582"/>
                  <a:pt x="144657" y="690459"/>
                  <a:pt x="343254" y="686507"/>
                </a:cubicBezTo>
                <a:cubicBezTo>
                  <a:pt x="564605" y="666611"/>
                  <a:pt x="695595" y="655130"/>
                  <a:pt x="1030758" y="686507"/>
                </a:cubicBezTo>
                <a:cubicBezTo>
                  <a:pt x="1365921" y="717884"/>
                  <a:pt x="1366996" y="663014"/>
                  <a:pt x="1601516" y="686507"/>
                </a:cubicBezTo>
                <a:cubicBezTo>
                  <a:pt x="1836036" y="710000"/>
                  <a:pt x="1987975" y="708412"/>
                  <a:pt x="2172274" y="686507"/>
                </a:cubicBezTo>
                <a:cubicBezTo>
                  <a:pt x="2356573" y="664602"/>
                  <a:pt x="2466761" y="694103"/>
                  <a:pt x="2743032" y="686507"/>
                </a:cubicBezTo>
                <a:cubicBezTo>
                  <a:pt x="3019303" y="678911"/>
                  <a:pt x="3162730" y="701760"/>
                  <a:pt x="3469451" y="686507"/>
                </a:cubicBezTo>
                <a:cubicBezTo>
                  <a:pt x="3776172" y="671254"/>
                  <a:pt x="3991626" y="693746"/>
                  <a:pt x="4234786" y="686507"/>
                </a:cubicBezTo>
                <a:cubicBezTo>
                  <a:pt x="4239603" y="584918"/>
                  <a:pt x="4225885" y="465742"/>
                  <a:pt x="4234786" y="343254"/>
                </a:cubicBezTo>
                <a:cubicBezTo>
                  <a:pt x="4194413" y="148648"/>
                  <a:pt x="4377254" y="5418"/>
                  <a:pt x="4578040" y="0"/>
                </a:cubicBezTo>
                <a:cubicBezTo>
                  <a:pt x="4757642" y="1657"/>
                  <a:pt x="4940563" y="119646"/>
                  <a:pt x="4921294" y="343254"/>
                </a:cubicBezTo>
                <a:cubicBezTo>
                  <a:pt x="4937437" y="1437655"/>
                  <a:pt x="4926036" y="2486070"/>
                  <a:pt x="4921293" y="3707713"/>
                </a:cubicBezTo>
                <a:cubicBezTo>
                  <a:pt x="4889825" y="3865948"/>
                  <a:pt x="4757120" y="4069486"/>
                  <a:pt x="4578039" y="4050967"/>
                </a:cubicBezTo>
                <a:cubicBezTo>
                  <a:pt x="4318217" y="4039347"/>
                  <a:pt x="4209985" y="4029223"/>
                  <a:pt x="3851620" y="4050967"/>
                </a:cubicBezTo>
                <a:cubicBezTo>
                  <a:pt x="3493255" y="4072711"/>
                  <a:pt x="3584040" y="4064573"/>
                  <a:pt x="3319777" y="4050967"/>
                </a:cubicBezTo>
                <a:cubicBezTo>
                  <a:pt x="3055514" y="4037361"/>
                  <a:pt x="3025004" y="4035548"/>
                  <a:pt x="2749019" y="4050967"/>
                </a:cubicBezTo>
                <a:cubicBezTo>
                  <a:pt x="2473034" y="4066386"/>
                  <a:pt x="2375181" y="4076101"/>
                  <a:pt x="2061515" y="4050967"/>
                </a:cubicBezTo>
                <a:cubicBezTo>
                  <a:pt x="1747849" y="4025833"/>
                  <a:pt x="1610035" y="4029716"/>
                  <a:pt x="1412926" y="4050967"/>
                </a:cubicBezTo>
                <a:cubicBezTo>
                  <a:pt x="1215817" y="4072218"/>
                  <a:pt x="866872" y="4027010"/>
                  <a:pt x="686507" y="4050967"/>
                </a:cubicBezTo>
                <a:cubicBezTo>
                  <a:pt x="694851" y="4133344"/>
                  <a:pt x="692652" y="4274535"/>
                  <a:pt x="686507" y="4394220"/>
                </a:cubicBezTo>
                <a:cubicBezTo>
                  <a:pt x="659075" y="4567687"/>
                  <a:pt x="546736" y="4698843"/>
                  <a:pt x="343253" y="4737474"/>
                </a:cubicBezTo>
                <a:cubicBezTo>
                  <a:pt x="178237" y="4744558"/>
                  <a:pt x="-30957" y="4572285"/>
                  <a:pt x="-1" y="4394220"/>
                </a:cubicBezTo>
                <a:cubicBezTo>
                  <a:pt x="-41785" y="3273711"/>
                  <a:pt x="189630" y="2148050"/>
                  <a:pt x="0" y="1029761"/>
                </a:cubicBezTo>
                <a:close/>
                <a:moveTo>
                  <a:pt x="4234786" y="686507"/>
                </a:moveTo>
                <a:cubicBezTo>
                  <a:pt x="4353110" y="673427"/>
                  <a:pt x="4470344" y="676711"/>
                  <a:pt x="4578039" y="686507"/>
                </a:cubicBezTo>
                <a:cubicBezTo>
                  <a:pt x="4807155" y="704011"/>
                  <a:pt x="4909755" y="523480"/>
                  <a:pt x="4921293" y="343253"/>
                </a:cubicBezTo>
                <a:moveTo>
                  <a:pt x="4578039" y="686507"/>
                </a:moveTo>
                <a:cubicBezTo>
                  <a:pt x="4570534" y="530945"/>
                  <a:pt x="4578624" y="435615"/>
                  <a:pt x="4578039" y="343254"/>
                </a:cubicBezTo>
                <a:cubicBezTo>
                  <a:pt x="4591353" y="447128"/>
                  <a:pt x="4493824" y="517351"/>
                  <a:pt x="4406412" y="514881"/>
                </a:cubicBezTo>
                <a:cubicBezTo>
                  <a:pt x="4315777" y="516797"/>
                  <a:pt x="4230350" y="437786"/>
                  <a:pt x="4234785" y="343254"/>
                </a:cubicBezTo>
                <a:moveTo>
                  <a:pt x="343254" y="1373015"/>
                </a:moveTo>
                <a:cubicBezTo>
                  <a:pt x="327484" y="1263291"/>
                  <a:pt x="351215" y="1150073"/>
                  <a:pt x="343254" y="1029761"/>
                </a:cubicBezTo>
                <a:cubicBezTo>
                  <a:pt x="352418" y="932466"/>
                  <a:pt x="433047" y="862797"/>
                  <a:pt x="514881" y="858134"/>
                </a:cubicBezTo>
                <a:cubicBezTo>
                  <a:pt x="591015" y="856324"/>
                  <a:pt x="686442" y="927469"/>
                  <a:pt x="686508" y="1029761"/>
                </a:cubicBezTo>
                <a:cubicBezTo>
                  <a:pt x="708418" y="1257666"/>
                  <a:pt x="564892" y="1378648"/>
                  <a:pt x="343254" y="1373015"/>
                </a:cubicBezTo>
                <a:cubicBezTo>
                  <a:pt x="119392" y="1392548"/>
                  <a:pt x="-17661" y="1187896"/>
                  <a:pt x="0" y="1029761"/>
                </a:cubicBezTo>
                <a:moveTo>
                  <a:pt x="686507" y="1029761"/>
                </a:moveTo>
                <a:cubicBezTo>
                  <a:pt x="671599" y="1198181"/>
                  <a:pt x="678246" y="1321118"/>
                  <a:pt x="686507" y="1573578"/>
                </a:cubicBezTo>
                <a:cubicBezTo>
                  <a:pt x="694768" y="1826038"/>
                  <a:pt x="653603" y="2046726"/>
                  <a:pt x="686507" y="2238243"/>
                </a:cubicBezTo>
                <a:cubicBezTo>
                  <a:pt x="719411" y="2429760"/>
                  <a:pt x="698420" y="2665394"/>
                  <a:pt x="686507" y="2782060"/>
                </a:cubicBezTo>
                <a:cubicBezTo>
                  <a:pt x="674594" y="2898726"/>
                  <a:pt x="667212" y="3139226"/>
                  <a:pt x="686507" y="3416514"/>
                </a:cubicBezTo>
                <a:cubicBezTo>
                  <a:pt x="705802" y="3693802"/>
                  <a:pt x="699163" y="3750920"/>
                  <a:pt x="686507" y="4050967"/>
                </a:cubicBezTo>
              </a:path>
              <a:path w="4921293" h="4737474" fill="none" stroke="0" extrusionOk="0">
                <a:moveTo>
                  <a:pt x="0" y="1029761"/>
                </a:moveTo>
                <a:cubicBezTo>
                  <a:pt x="18329" y="811961"/>
                  <a:pt x="161533" y="661339"/>
                  <a:pt x="343254" y="686507"/>
                </a:cubicBezTo>
                <a:cubicBezTo>
                  <a:pt x="586093" y="703311"/>
                  <a:pt x="752702" y="703241"/>
                  <a:pt x="875097" y="686507"/>
                </a:cubicBezTo>
                <a:cubicBezTo>
                  <a:pt x="997492" y="669773"/>
                  <a:pt x="1163035" y="706924"/>
                  <a:pt x="1406939" y="686507"/>
                </a:cubicBezTo>
                <a:cubicBezTo>
                  <a:pt x="1650843" y="666090"/>
                  <a:pt x="1789907" y="694581"/>
                  <a:pt x="2094443" y="686507"/>
                </a:cubicBezTo>
                <a:cubicBezTo>
                  <a:pt x="2398979" y="678433"/>
                  <a:pt x="2400060" y="675519"/>
                  <a:pt x="2704117" y="686507"/>
                </a:cubicBezTo>
                <a:cubicBezTo>
                  <a:pt x="3008174" y="697495"/>
                  <a:pt x="3082716" y="652519"/>
                  <a:pt x="3391621" y="686507"/>
                </a:cubicBezTo>
                <a:cubicBezTo>
                  <a:pt x="3700526" y="720495"/>
                  <a:pt x="3956990" y="672483"/>
                  <a:pt x="4234786" y="686507"/>
                </a:cubicBezTo>
                <a:cubicBezTo>
                  <a:pt x="4223208" y="532736"/>
                  <a:pt x="4223525" y="506600"/>
                  <a:pt x="4234786" y="343254"/>
                </a:cubicBezTo>
                <a:cubicBezTo>
                  <a:pt x="4263088" y="157374"/>
                  <a:pt x="4395065" y="-112"/>
                  <a:pt x="4578040" y="0"/>
                </a:cubicBezTo>
                <a:cubicBezTo>
                  <a:pt x="4772168" y="-118"/>
                  <a:pt x="4885415" y="145686"/>
                  <a:pt x="4921294" y="343254"/>
                </a:cubicBezTo>
                <a:cubicBezTo>
                  <a:pt x="4775298" y="1360742"/>
                  <a:pt x="4864058" y="2504710"/>
                  <a:pt x="4921293" y="3707713"/>
                </a:cubicBezTo>
                <a:cubicBezTo>
                  <a:pt x="4913916" y="3886032"/>
                  <a:pt x="4729826" y="4063657"/>
                  <a:pt x="4578039" y="4050967"/>
                </a:cubicBezTo>
                <a:cubicBezTo>
                  <a:pt x="4329962" y="4044126"/>
                  <a:pt x="4246499" y="4060560"/>
                  <a:pt x="4046196" y="4050967"/>
                </a:cubicBezTo>
                <a:cubicBezTo>
                  <a:pt x="3845893" y="4041374"/>
                  <a:pt x="3637955" y="4067034"/>
                  <a:pt x="3514354" y="4050967"/>
                </a:cubicBezTo>
                <a:cubicBezTo>
                  <a:pt x="3390753" y="4034900"/>
                  <a:pt x="3206913" y="4065102"/>
                  <a:pt x="2943596" y="4050967"/>
                </a:cubicBezTo>
                <a:cubicBezTo>
                  <a:pt x="2680279" y="4036832"/>
                  <a:pt x="2483272" y="4061123"/>
                  <a:pt x="2333922" y="4050967"/>
                </a:cubicBezTo>
                <a:cubicBezTo>
                  <a:pt x="2184572" y="4040811"/>
                  <a:pt x="1895388" y="4063489"/>
                  <a:pt x="1763164" y="4050967"/>
                </a:cubicBezTo>
                <a:cubicBezTo>
                  <a:pt x="1630940" y="4038445"/>
                  <a:pt x="954538" y="3999003"/>
                  <a:pt x="686507" y="4050967"/>
                </a:cubicBezTo>
                <a:cubicBezTo>
                  <a:pt x="703085" y="4205291"/>
                  <a:pt x="700104" y="4223519"/>
                  <a:pt x="686507" y="4394220"/>
                </a:cubicBezTo>
                <a:cubicBezTo>
                  <a:pt x="681332" y="4586376"/>
                  <a:pt x="555328" y="4769150"/>
                  <a:pt x="343253" y="4737474"/>
                </a:cubicBezTo>
                <a:cubicBezTo>
                  <a:pt x="196414" y="4725935"/>
                  <a:pt x="29405" y="4564530"/>
                  <a:pt x="-1" y="4394220"/>
                </a:cubicBezTo>
                <a:cubicBezTo>
                  <a:pt x="-247172" y="3329545"/>
                  <a:pt x="24971" y="1896410"/>
                  <a:pt x="0" y="1029761"/>
                </a:cubicBezTo>
                <a:close/>
                <a:moveTo>
                  <a:pt x="4234786" y="686507"/>
                </a:moveTo>
                <a:cubicBezTo>
                  <a:pt x="4371244" y="697417"/>
                  <a:pt x="4411896" y="681118"/>
                  <a:pt x="4578039" y="686507"/>
                </a:cubicBezTo>
                <a:cubicBezTo>
                  <a:pt x="4767905" y="643649"/>
                  <a:pt x="4903743" y="553290"/>
                  <a:pt x="4921293" y="343253"/>
                </a:cubicBezTo>
                <a:moveTo>
                  <a:pt x="4578039" y="686507"/>
                </a:moveTo>
                <a:cubicBezTo>
                  <a:pt x="4580680" y="585814"/>
                  <a:pt x="4587523" y="461629"/>
                  <a:pt x="4578039" y="343254"/>
                </a:cubicBezTo>
                <a:cubicBezTo>
                  <a:pt x="4592256" y="454777"/>
                  <a:pt x="4503484" y="517747"/>
                  <a:pt x="4406412" y="514881"/>
                </a:cubicBezTo>
                <a:cubicBezTo>
                  <a:pt x="4293591" y="502012"/>
                  <a:pt x="4223269" y="438346"/>
                  <a:pt x="4234785" y="343254"/>
                </a:cubicBezTo>
                <a:moveTo>
                  <a:pt x="343254" y="1373015"/>
                </a:moveTo>
                <a:cubicBezTo>
                  <a:pt x="341966" y="1259548"/>
                  <a:pt x="356114" y="1195035"/>
                  <a:pt x="343254" y="1029761"/>
                </a:cubicBezTo>
                <a:cubicBezTo>
                  <a:pt x="343340" y="914119"/>
                  <a:pt x="418397" y="855617"/>
                  <a:pt x="514881" y="858134"/>
                </a:cubicBezTo>
                <a:cubicBezTo>
                  <a:pt x="613704" y="862681"/>
                  <a:pt x="707071" y="935022"/>
                  <a:pt x="686508" y="1029761"/>
                </a:cubicBezTo>
                <a:cubicBezTo>
                  <a:pt x="699986" y="1234106"/>
                  <a:pt x="530605" y="1332377"/>
                  <a:pt x="343254" y="1373015"/>
                </a:cubicBezTo>
                <a:cubicBezTo>
                  <a:pt x="116083" y="1347606"/>
                  <a:pt x="16398" y="1204771"/>
                  <a:pt x="0" y="1029761"/>
                </a:cubicBezTo>
                <a:moveTo>
                  <a:pt x="686507" y="1029761"/>
                </a:moveTo>
                <a:cubicBezTo>
                  <a:pt x="675559" y="1228413"/>
                  <a:pt x="660229" y="1423708"/>
                  <a:pt x="686507" y="1573578"/>
                </a:cubicBezTo>
                <a:cubicBezTo>
                  <a:pt x="712785" y="1723448"/>
                  <a:pt x="680504" y="1930026"/>
                  <a:pt x="686507" y="2177819"/>
                </a:cubicBezTo>
                <a:cubicBezTo>
                  <a:pt x="692510" y="2425612"/>
                  <a:pt x="692863" y="2471095"/>
                  <a:pt x="686507" y="2751848"/>
                </a:cubicBezTo>
                <a:cubicBezTo>
                  <a:pt x="680151" y="3032601"/>
                  <a:pt x="667249" y="3032602"/>
                  <a:pt x="686507" y="3265453"/>
                </a:cubicBezTo>
                <a:cubicBezTo>
                  <a:pt x="705765" y="3498305"/>
                  <a:pt x="653530" y="3858154"/>
                  <a:pt x="686507" y="4050967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40720364">
                  <a:prstGeom prst="horizontalScroll">
                    <a:avLst>
                      <a:gd name="adj" fmla="val 1449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„Demokracija je </a:t>
            </a:r>
            <a:endParaRPr lang="hr-HR" sz="28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vrlo </a:t>
            </a:r>
            <a:r>
              <a:rPr lang="hr-HR" sz="2800" b="1" dirty="0">
                <a:solidFill>
                  <a:schemeClr val="tx1"/>
                </a:solidFill>
              </a:rPr>
              <a:t>loš </a:t>
            </a:r>
            <a:r>
              <a:rPr lang="hr-HR" sz="2800" b="1" dirty="0" smtClean="0">
                <a:solidFill>
                  <a:schemeClr val="tx1"/>
                </a:solidFill>
              </a:rPr>
              <a:t>sustav</a:t>
            </a:r>
            <a:r>
              <a:rPr lang="hr-HR" sz="2800" b="1" dirty="0">
                <a:solidFill>
                  <a:schemeClr val="tx1"/>
                </a:solidFill>
              </a:rPr>
              <a:t>, </a:t>
            </a:r>
            <a:endParaRPr lang="hr-HR" sz="28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ali </a:t>
            </a:r>
            <a:r>
              <a:rPr lang="hr-HR" sz="2800" b="1" dirty="0">
                <a:solidFill>
                  <a:schemeClr val="tx1"/>
                </a:solidFill>
              </a:rPr>
              <a:t>bolji ne postoji</a:t>
            </a:r>
            <a:r>
              <a:rPr lang="hr-HR" sz="2800" b="1" dirty="0" smtClean="0">
                <a:solidFill>
                  <a:schemeClr val="tx1"/>
                </a:solidFill>
              </a:rPr>
              <a:t>.”</a:t>
            </a: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endParaRPr lang="hr-HR" sz="2800" b="1" dirty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britanski </a:t>
            </a:r>
            <a:r>
              <a:rPr lang="hr-HR" sz="2000" b="1" dirty="0">
                <a:solidFill>
                  <a:schemeClr val="tx1"/>
                </a:solidFill>
              </a:rPr>
              <a:t>političar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err="1" smtClean="0">
                <a:solidFill>
                  <a:schemeClr val="tx1"/>
                </a:solidFill>
              </a:rPr>
              <a:t>Winston</a:t>
            </a:r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dirty="0">
                <a:solidFill>
                  <a:schemeClr val="tx1"/>
                </a:solidFill>
              </a:rPr>
              <a:t>Churchill</a:t>
            </a:r>
          </a:p>
        </p:txBody>
      </p:sp>
      <p:pic>
        <p:nvPicPr>
          <p:cNvPr id="3" name="Slika 2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D114C730-FAF5-4C25-A352-0CC828546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2" y="3949831"/>
            <a:ext cx="1995740" cy="282332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9E585D42-CEBA-4B19-8A9C-A205BA0D01D9}"/>
              </a:ext>
            </a:extLst>
          </p:cNvPr>
          <p:cNvSpPr/>
          <p:nvPr/>
        </p:nvSpPr>
        <p:spPr>
          <a:xfrm>
            <a:off x="1404593" y="1234910"/>
            <a:ext cx="4921293" cy="3346517"/>
          </a:xfrm>
          <a:custGeom>
            <a:avLst/>
            <a:gdLst>
              <a:gd name="connsiteX0" fmla="*/ 175690 w 4921293"/>
              <a:gd name="connsiteY0" fmla="*/ 3238056 h 3346517"/>
              <a:gd name="connsiteX1" fmla="*/ 425549 w 4921293"/>
              <a:gd name="connsiteY1" fmla="*/ 2613824 h 3346517"/>
              <a:gd name="connsiteX2" fmla="*/ 1562461 w 4921293"/>
              <a:gd name="connsiteY2" fmla="*/ 115455 h 3346517"/>
              <a:gd name="connsiteX3" fmla="*/ 4170742 w 4921293"/>
              <a:gd name="connsiteY3" fmla="*/ 470132 h 3346517"/>
              <a:gd name="connsiteX4" fmla="*/ 3689573 w 4921293"/>
              <a:gd name="connsiteY4" fmla="*/ 3122892 h 3346517"/>
              <a:gd name="connsiteX5" fmla="*/ 1091882 w 4921293"/>
              <a:gd name="connsiteY5" fmla="*/ 3063748 h 3346517"/>
              <a:gd name="connsiteX6" fmla="*/ 615462 w 4921293"/>
              <a:gd name="connsiteY6" fmla="*/ 3154388 h 3346517"/>
              <a:gd name="connsiteX7" fmla="*/ 175690 w 4921293"/>
              <a:gd name="connsiteY7" fmla="*/ 3238056 h 334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1293" h="3346517" fill="none" extrusionOk="0">
                <a:moveTo>
                  <a:pt x="175690" y="3238056"/>
                </a:moveTo>
                <a:cubicBezTo>
                  <a:pt x="245588" y="2978178"/>
                  <a:pt x="346980" y="2797535"/>
                  <a:pt x="425549" y="2613824"/>
                </a:cubicBezTo>
                <a:cubicBezTo>
                  <a:pt x="-691503" y="1600749"/>
                  <a:pt x="340686" y="523494"/>
                  <a:pt x="1562461" y="115455"/>
                </a:cubicBezTo>
                <a:cubicBezTo>
                  <a:pt x="2413568" y="-127340"/>
                  <a:pt x="3617330" y="139791"/>
                  <a:pt x="4170742" y="470132"/>
                </a:cubicBezTo>
                <a:cubicBezTo>
                  <a:pt x="5515976" y="1105226"/>
                  <a:pt x="5111721" y="2516566"/>
                  <a:pt x="3689573" y="3122892"/>
                </a:cubicBezTo>
                <a:cubicBezTo>
                  <a:pt x="2922404" y="3542641"/>
                  <a:pt x="1780248" y="3273045"/>
                  <a:pt x="1091882" y="3063748"/>
                </a:cubicBezTo>
                <a:cubicBezTo>
                  <a:pt x="965624" y="3073702"/>
                  <a:pt x="756342" y="3107404"/>
                  <a:pt x="615462" y="3154388"/>
                </a:cubicBezTo>
                <a:cubicBezTo>
                  <a:pt x="474582" y="3201372"/>
                  <a:pt x="377858" y="3207322"/>
                  <a:pt x="175690" y="3238056"/>
                </a:cubicBezTo>
                <a:close/>
              </a:path>
              <a:path w="4921293" h="3346517" stroke="0" extrusionOk="0">
                <a:moveTo>
                  <a:pt x="175690" y="3238056"/>
                </a:moveTo>
                <a:cubicBezTo>
                  <a:pt x="279035" y="2933265"/>
                  <a:pt x="315843" y="2855135"/>
                  <a:pt x="425549" y="2613824"/>
                </a:cubicBezTo>
                <a:cubicBezTo>
                  <a:pt x="-641100" y="1520923"/>
                  <a:pt x="-19758" y="399122"/>
                  <a:pt x="1562461" y="115455"/>
                </a:cubicBezTo>
                <a:cubicBezTo>
                  <a:pt x="2485443" y="-7926"/>
                  <a:pt x="3469232" y="-67600"/>
                  <a:pt x="4170742" y="470132"/>
                </a:cubicBezTo>
                <a:cubicBezTo>
                  <a:pt x="5115999" y="1244603"/>
                  <a:pt x="5146044" y="2771149"/>
                  <a:pt x="3689573" y="3122892"/>
                </a:cubicBezTo>
                <a:cubicBezTo>
                  <a:pt x="2872908" y="3528468"/>
                  <a:pt x="1712388" y="3476998"/>
                  <a:pt x="1091882" y="3063748"/>
                </a:cubicBezTo>
                <a:cubicBezTo>
                  <a:pt x="879133" y="3094164"/>
                  <a:pt x="813591" y="3115746"/>
                  <a:pt x="652110" y="3147416"/>
                </a:cubicBezTo>
                <a:cubicBezTo>
                  <a:pt x="490629" y="3179086"/>
                  <a:pt x="305840" y="3203267"/>
                  <a:pt x="175690" y="3238056"/>
                </a:cubicBez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6430"/>
                      <a:gd name="adj2" fmla="val 4675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Kakve se zloupotrebe mogu dogoditi u demokratskim sustavima?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Objasni </a:t>
            </a:r>
            <a:r>
              <a:rPr lang="hr-HR" sz="2400" dirty="0" err="1">
                <a:solidFill>
                  <a:schemeClr val="tx1"/>
                </a:solidFill>
              </a:rPr>
              <a:t>Churchillovu</a:t>
            </a:r>
            <a:r>
              <a:rPr lang="hr-HR" sz="2400" dirty="0">
                <a:solidFill>
                  <a:schemeClr val="tx1"/>
                </a:solidFill>
              </a:rPr>
              <a:t> izjavu.</a:t>
            </a:r>
          </a:p>
        </p:txBody>
      </p:sp>
    </p:spTree>
    <p:extLst>
      <p:ext uri="{BB962C8B-B14F-4D97-AF65-F5344CB8AC3E}">
        <p14:creationId xmlns:p14="http://schemas.microsoft.com/office/powerpoint/2010/main" xmlns="" val="54099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99911253-9986-4A8B-8169-E31CAA05E1A6}"/>
              </a:ext>
            </a:extLst>
          </p:cNvPr>
          <p:cNvSpPr/>
          <p:nvPr/>
        </p:nvSpPr>
        <p:spPr>
          <a:xfrm rot="582997">
            <a:off x="315942" y="1431848"/>
            <a:ext cx="2357173" cy="1623703"/>
          </a:xfrm>
          <a:custGeom>
            <a:avLst/>
            <a:gdLst>
              <a:gd name="connsiteX0" fmla="*/ 0 w 2357173"/>
              <a:gd name="connsiteY0" fmla="*/ 0 h 1623703"/>
              <a:gd name="connsiteX1" fmla="*/ 542150 w 2357173"/>
              <a:gd name="connsiteY1" fmla="*/ 0 h 1623703"/>
              <a:gd name="connsiteX2" fmla="*/ 1178587 w 2357173"/>
              <a:gd name="connsiteY2" fmla="*/ 0 h 1623703"/>
              <a:gd name="connsiteX3" fmla="*/ 1767880 w 2357173"/>
              <a:gd name="connsiteY3" fmla="*/ 0 h 1623703"/>
              <a:gd name="connsiteX4" fmla="*/ 2357173 w 2357173"/>
              <a:gd name="connsiteY4" fmla="*/ 0 h 1623703"/>
              <a:gd name="connsiteX5" fmla="*/ 2357173 w 2357173"/>
              <a:gd name="connsiteY5" fmla="*/ 676540 h 1623703"/>
              <a:gd name="connsiteX6" fmla="*/ 2357173 w 2357173"/>
              <a:gd name="connsiteY6" fmla="*/ 1353080 h 1623703"/>
              <a:gd name="connsiteX7" fmla="*/ 2086550 w 2357173"/>
              <a:gd name="connsiteY7" fmla="*/ 1623703 h 1623703"/>
              <a:gd name="connsiteX8" fmla="*/ 1391033 w 2357173"/>
              <a:gd name="connsiteY8" fmla="*/ 1623703 h 1623703"/>
              <a:gd name="connsiteX9" fmla="*/ 737248 w 2357173"/>
              <a:gd name="connsiteY9" fmla="*/ 1623703 h 1623703"/>
              <a:gd name="connsiteX10" fmla="*/ 0 w 2357173"/>
              <a:gd name="connsiteY10" fmla="*/ 1623703 h 1623703"/>
              <a:gd name="connsiteX11" fmla="*/ 0 w 2357173"/>
              <a:gd name="connsiteY11" fmla="*/ 1098706 h 1623703"/>
              <a:gd name="connsiteX12" fmla="*/ 0 w 2357173"/>
              <a:gd name="connsiteY12" fmla="*/ 524997 h 1623703"/>
              <a:gd name="connsiteX13" fmla="*/ 0 w 2357173"/>
              <a:gd name="connsiteY13" fmla="*/ 0 h 1623703"/>
              <a:gd name="connsiteX0" fmla="*/ 2086550 w 2357173"/>
              <a:gd name="connsiteY0" fmla="*/ 1623703 h 1623703"/>
              <a:gd name="connsiteX1" fmla="*/ 2140675 w 2357173"/>
              <a:gd name="connsiteY1" fmla="*/ 1407205 h 1623703"/>
              <a:gd name="connsiteX2" fmla="*/ 2357173 w 2357173"/>
              <a:gd name="connsiteY2" fmla="*/ 1353080 h 1623703"/>
              <a:gd name="connsiteX3" fmla="*/ 2086550 w 2357173"/>
              <a:gd name="connsiteY3" fmla="*/ 1623703 h 1623703"/>
              <a:gd name="connsiteX0" fmla="*/ 2086550 w 2357173"/>
              <a:gd name="connsiteY0" fmla="*/ 1623703 h 1623703"/>
              <a:gd name="connsiteX1" fmla="*/ 2140675 w 2357173"/>
              <a:gd name="connsiteY1" fmla="*/ 1407205 h 1623703"/>
              <a:gd name="connsiteX2" fmla="*/ 2357173 w 2357173"/>
              <a:gd name="connsiteY2" fmla="*/ 1353080 h 1623703"/>
              <a:gd name="connsiteX3" fmla="*/ 2086550 w 2357173"/>
              <a:gd name="connsiteY3" fmla="*/ 1623703 h 1623703"/>
              <a:gd name="connsiteX4" fmla="*/ 1453630 w 2357173"/>
              <a:gd name="connsiteY4" fmla="*/ 1623703 h 1623703"/>
              <a:gd name="connsiteX5" fmla="*/ 737248 w 2357173"/>
              <a:gd name="connsiteY5" fmla="*/ 1623703 h 1623703"/>
              <a:gd name="connsiteX6" fmla="*/ 0 w 2357173"/>
              <a:gd name="connsiteY6" fmla="*/ 1623703 h 1623703"/>
              <a:gd name="connsiteX7" fmla="*/ 0 w 2357173"/>
              <a:gd name="connsiteY7" fmla="*/ 1066232 h 1623703"/>
              <a:gd name="connsiteX8" fmla="*/ 0 w 2357173"/>
              <a:gd name="connsiteY8" fmla="*/ 524997 h 1623703"/>
              <a:gd name="connsiteX9" fmla="*/ 0 w 2357173"/>
              <a:gd name="connsiteY9" fmla="*/ 0 h 1623703"/>
              <a:gd name="connsiteX10" fmla="*/ 612865 w 2357173"/>
              <a:gd name="connsiteY10" fmla="*/ 0 h 1623703"/>
              <a:gd name="connsiteX11" fmla="*/ 1225730 w 2357173"/>
              <a:gd name="connsiteY11" fmla="*/ 0 h 1623703"/>
              <a:gd name="connsiteX12" fmla="*/ 1815023 w 2357173"/>
              <a:gd name="connsiteY12" fmla="*/ 0 h 1623703"/>
              <a:gd name="connsiteX13" fmla="*/ 2357173 w 2357173"/>
              <a:gd name="connsiteY13" fmla="*/ 0 h 1623703"/>
              <a:gd name="connsiteX14" fmla="*/ 2357173 w 2357173"/>
              <a:gd name="connsiteY14" fmla="*/ 635948 h 1623703"/>
              <a:gd name="connsiteX15" fmla="*/ 2357173 w 2357173"/>
              <a:gd name="connsiteY15" fmla="*/ 1353080 h 162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7173" h="1623703" stroke="0" extrusionOk="0">
                <a:moveTo>
                  <a:pt x="0" y="0"/>
                </a:moveTo>
                <a:cubicBezTo>
                  <a:pt x="180373" y="-26233"/>
                  <a:pt x="336986" y="719"/>
                  <a:pt x="542150" y="0"/>
                </a:cubicBezTo>
                <a:cubicBezTo>
                  <a:pt x="747314" y="-719"/>
                  <a:pt x="1028871" y="22734"/>
                  <a:pt x="1178587" y="0"/>
                </a:cubicBezTo>
                <a:cubicBezTo>
                  <a:pt x="1328303" y="-22734"/>
                  <a:pt x="1572273" y="-15852"/>
                  <a:pt x="1767880" y="0"/>
                </a:cubicBezTo>
                <a:cubicBezTo>
                  <a:pt x="1963487" y="15852"/>
                  <a:pt x="2150261" y="-4526"/>
                  <a:pt x="2357173" y="0"/>
                </a:cubicBezTo>
                <a:cubicBezTo>
                  <a:pt x="2374467" y="224516"/>
                  <a:pt x="2372117" y="408478"/>
                  <a:pt x="2357173" y="676540"/>
                </a:cubicBezTo>
                <a:cubicBezTo>
                  <a:pt x="2342229" y="944602"/>
                  <a:pt x="2372055" y="1148064"/>
                  <a:pt x="2357173" y="1353080"/>
                </a:cubicBezTo>
                <a:cubicBezTo>
                  <a:pt x="2246404" y="1461915"/>
                  <a:pt x="2145034" y="1564475"/>
                  <a:pt x="2086550" y="1623703"/>
                </a:cubicBezTo>
                <a:cubicBezTo>
                  <a:pt x="1761685" y="1641015"/>
                  <a:pt x="1668812" y="1641766"/>
                  <a:pt x="1391033" y="1623703"/>
                </a:cubicBezTo>
                <a:cubicBezTo>
                  <a:pt x="1113254" y="1605640"/>
                  <a:pt x="911118" y="1591969"/>
                  <a:pt x="737248" y="1623703"/>
                </a:cubicBezTo>
                <a:cubicBezTo>
                  <a:pt x="563378" y="1655437"/>
                  <a:pt x="159451" y="1635970"/>
                  <a:pt x="0" y="1623703"/>
                </a:cubicBezTo>
                <a:cubicBezTo>
                  <a:pt x="21248" y="1428829"/>
                  <a:pt x="-383" y="1344544"/>
                  <a:pt x="0" y="1098706"/>
                </a:cubicBezTo>
                <a:cubicBezTo>
                  <a:pt x="383" y="852868"/>
                  <a:pt x="28603" y="663836"/>
                  <a:pt x="0" y="524997"/>
                </a:cubicBezTo>
                <a:cubicBezTo>
                  <a:pt x="-28603" y="386158"/>
                  <a:pt x="21201" y="244829"/>
                  <a:pt x="0" y="0"/>
                </a:cubicBezTo>
                <a:close/>
              </a:path>
              <a:path w="2357173" h="1623703" fill="darkenLess" stroke="0" extrusionOk="0">
                <a:moveTo>
                  <a:pt x="2086550" y="1623703"/>
                </a:moveTo>
                <a:cubicBezTo>
                  <a:pt x="2097313" y="1564427"/>
                  <a:pt x="2116443" y="1469941"/>
                  <a:pt x="2140675" y="1407205"/>
                </a:cubicBezTo>
                <a:cubicBezTo>
                  <a:pt x="2210655" y="1391653"/>
                  <a:pt x="2250226" y="1376636"/>
                  <a:pt x="2357173" y="1353080"/>
                </a:cubicBezTo>
                <a:cubicBezTo>
                  <a:pt x="2268138" y="1434306"/>
                  <a:pt x="2160396" y="1555079"/>
                  <a:pt x="2086550" y="1623703"/>
                </a:cubicBezTo>
                <a:close/>
              </a:path>
              <a:path w="2357173" h="1623703" fill="none" extrusionOk="0">
                <a:moveTo>
                  <a:pt x="2086550" y="1623703"/>
                </a:moveTo>
                <a:cubicBezTo>
                  <a:pt x="2107963" y="1526437"/>
                  <a:pt x="2116144" y="1475057"/>
                  <a:pt x="2140675" y="1407205"/>
                </a:cubicBezTo>
                <a:cubicBezTo>
                  <a:pt x="2207038" y="1385951"/>
                  <a:pt x="2298265" y="1372430"/>
                  <a:pt x="2357173" y="1353080"/>
                </a:cubicBezTo>
                <a:cubicBezTo>
                  <a:pt x="2255482" y="1436669"/>
                  <a:pt x="2173048" y="1511361"/>
                  <a:pt x="2086550" y="1623703"/>
                </a:cubicBezTo>
                <a:cubicBezTo>
                  <a:pt x="1918843" y="1601033"/>
                  <a:pt x="1698962" y="1609472"/>
                  <a:pt x="1453630" y="1623703"/>
                </a:cubicBezTo>
                <a:cubicBezTo>
                  <a:pt x="1208298" y="1637934"/>
                  <a:pt x="1070648" y="1589294"/>
                  <a:pt x="737248" y="1623703"/>
                </a:cubicBezTo>
                <a:cubicBezTo>
                  <a:pt x="403848" y="1658112"/>
                  <a:pt x="256424" y="1612148"/>
                  <a:pt x="0" y="1623703"/>
                </a:cubicBezTo>
                <a:cubicBezTo>
                  <a:pt x="2053" y="1460647"/>
                  <a:pt x="881" y="1297514"/>
                  <a:pt x="0" y="1066232"/>
                </a:cubicBezTo>
                <a:cubicBezTo>
                  <a:pt x="-881" y="834950"/>
                  <a:pt x="-6676" y="636171"/>
                  <a:pt x="0" y="524997"/>
                </a:cubicBezTo>
                <a:cubicBezTo>
                  <a:pt x="6676" y="413823"/>
                  <a:pt x="-19587" y="129327"/>
                  <a:pt x="0" y="0"/>
                </a:cubicBezTo>
                <a:cubicBezTo>
                  <a:pt x="193390" y="26100"/>
                  <a:pt x="430260" y="-24363"/>
                  <a:pt x="612865" y="0"/>
                </a:cubicBezTo>
                <a:cubicBezTo>
                  <a:pt x="795470" y="24363"/>
                  <a:pt x="1018035" y="7789"/>
                  <a:pt x="1225730" y="0"/>
                </a:cubicBezTo>
                <a:cubicBezTo>
                  <a:pt x="1433425" y="-7789"/>
                  <a:pt x="1577056" y="-12605"/>
                  <a:pt x="1815023" y="0"/>
                </a:cubicBezTo>
                <a:cubicBezTo>
                  <a:pt x="2052990" y="12605"/>
                  <a:pt x="2098940" y="-16759"/>
                  <a:pt x="2357173" y="0"/>
                </a:cubicBezTo>
                <a:cubicBezTo>
                  <a:pt x="2325907" y="147190"/>
                  <a:pt x="2356443" y="449042"/>
                  <a:pt x="2357173" y="635948"/>
                </a:cubicBezTo>
                <a:cubicBezTo>
                  <a:pt x="2357903" y="822854"/>
                  <a:pt x="2351513" y="1006529"/>
                  <a:pt x="2357173" y="1353080"/>
                </a:cubicBezTo>
              </a:path>
              <a:path w="2357173" h="1623703" fill="none" stroke="0" extrusionOk="0">
                <a:moveTo>
                  <a:pt x="2086550" y="1623703"/>
                </a:moveTo>
                <a:cubicBezTo>
                  <a:pt x="2123873" y="1518504"/>
                  <a:pt x="2130803" y="1463032"/>
                  <a:pt x="2140675" y="1407205"/>
                </a:cubicBezTo>
                <a:cubicBezTo>
                  <a:pt x="2206344" y="1394820"/>
                  <a:pt x="2302441" y="1359723"/>
                  <a:pt x="2357173" y="1353080"/>
                </a:cubicBezTo>
                <a:cubicBezTo>
                  <a:pt x="2284734" y="1446619"/>
                  <a:pt x="2175508" y="1528491"/>
                  <a:pt x="2086550" y="1623703"/>
                </a:cubicBezTo>
                <a:cubicBezTo>
                  <a:pt x="1871206" y="1622912"/>
                  <a:pt x="1647364" y="1635548"/>
                  <a:pt x="1453630" y="1623703"/>
                </a:cubicBezTo>
                <a:cubicBezTo>
                  <a:pt x="1259896" y="1611858"/>
                  <a:pt x="1064888" y="1598851"/>
                  <a:pt x="820710" y="1623703"/>
                </a:cubicBezTo>
                <a:cubicBezTo>
                  <a:pt x="576532" y="1648555"/>
                  <a:pt x="362449" y="1639437"/>
                  <a:pt x="0" y="1623703"/>
                </a:cubicBezTo>
                <a:cubicBezTo>
                  <a:pt x="15938" y="1425379"/>
                  <a:pt x="-14925" y="1277794"/>
                  <a:pt x="0" y="1066232"/>
                </a:cubicBezTo>
                <a:cubicBezTo>
                  <a:pt x="14925" y="854670"/>
                  <a:pt x="22691" y="659332"/>
                  <a:pt x="0" y="541234"/>
                </a:cubicBezTo>
                <a:cubicBezTo>
                  <a:pt x="-22691" y="423136"/>
                  <a:pt x="26884" y="259837"/>
                  <a:pt x="0" y="0"/>
                </a:cubicBezTo>
                <a:cubicBezTo>
                  <a:pt x="184817" y="14893"/>
                  <a:pt x="324110" y="-15057"/>
                  <a:pt x="565722" y="0"/>
                </a:cubicBezTo>
                <a:cubicBezTo>
                  <a:pt x="807334" y="15057"/>
                  <a:pt x="882974" y="22451"/>
                  <a:pt x="1084300" y="0"/>
                </a:cubicBezTo>
                <a:cubicBezTo>
                  <a:pt x="1285626" y="-22451"/>
                  <a:pt x="1527247" y="-6042"/>
                  <a:pt x="1697165" y="0"/>
                </a:cubicBezTo>
                <a:cubicBezTo>
                  <a:pt x="1867084" y="6042"/>
                  <a:pt x="2224391" y="-19251"/>
                  <a:pt x="2357173" y="0"/>
                </a:cubicBezTo>
                <a:cubicBezTo>
                  <a:pt x="2341177" y="315878"/>
                  <a:pt x="2332018" y="468031"/>
                  <a:pt x="2357173" y="676540"/>
                </a:cubicBezTo>
                <a:cubicBezTo>
                  <a:pt x="2382328" y="885049"/>
                  <a:pt x="2377221" y="1132248"/>
                  <a:pt x="2357173" y="1353080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4DDF7534-DC26-42D5-94AA-72078E0E97D5}"/>
              </a:ext>
            </a:extLst>
          </p:cNvPr>
          <p:cNvSpPr/>
          <p:nvPr/>
        </p:nvSpPr>
        <p:spPr>
          <a:xfrm rot="20905716">
            <a:off x="7251282" y="1767377"/>
            <a:ext cx="1680755" cy="1279917"/>
          </a:xfrm>
          <a:custGeom>
            <a:avLst/>
            <a:gdLst>
              <a:gd name="connsiteX0" fmla="*/ 0 w 1680755"/>
              <a:gd name="connsiteY0" fmla="*/ 0 h 1279917"/>
              <a:gd name="connsiteX1" fmla="*/ 526637 w 1680755"/>
              <a:gd name="connsiteY1" fmla="*/ 0 h 1279917"/>
              <a:gd name="connsiteX2" fmla="*/ 1120503 w 1680755"/>
              <a:gd name="connsiteY2" fmla="*/ 0 h 1279917"/>
              <a:gd name="connsiteX3" fmla="*/ 1680755 w 1680755"/>
              <a:gd name="connsiteY3" fmla="*/ 0 h 1279917"/>
              <a:gd name="connsiteX4" fmla="*/ 1680755 w 1680755"/>
              <a:gd name="connsiteY4" fmla="*/ 533297 h 1279917"/>
              <a:gd name="connsiteX5" fmla="*/ 1680755 w 1680755"/>
              <a:gd name="connsiteY5" fmla="*/ 1066593 h 1279917"/>
              <a:gd name="connsiteX6" fmla="*/ 1467431 w 1680755"/>
              <a:gd name="connsiteY6" fmla="*/ 1279917 h 1279917"/>
              <a:gd name="connsiteX7" fmla="*/ 963613 w 1680755"/>
              <a:gd name="connsiteY7" fmla="*/ 1279917 h 1279917"/>
              <a:gd name="connsiteX8" fmla="*/ 474469 w 1680755"/>
              <a:gd name="connsiteY8" fmla="*/ 1279917 h 1279917"/>
              <a:gd name="connsiteX9" fmla="*/ 0 w 1680755"/>
              <a:gd name="connsiteY9" fmla="*/ 1279917 h 1279917"/>
              <a:gd name="connsiteX10" fmla="*/ 0 w 1680755"/>
              <a:gd name="connsiteY10" fmla="*/ 652758 h 1279917"/>
              <a:gd name="connsiteX11" fmla="*/ 0 w 1680755"/>
              <a:gd name="connsiteY11" fmla="*/ 0 h 1279917"/>
              <a:gd name="connsiteX0" fmla="*/ 1467431 w 1680755"/>
              <a:gd name="connsiteY0" fmla="*/ 1279917 h 1279917"/>
              <a:gd name="connsiteX1" fmla="*/ 1510096 w 1680755"/>
              <a:gd name="connsiteY1" fmla="*/ 1109258 h 1279917"/>
              <a:gd name="connsiteX2" fmla="*/ 1680755 w 1680755"/>
              <a:gd name="connsiteY2" fmla="*/ 1066593 h 1279917"/>
              <a:gd name="connsiteX3" fmla="*/ 1467431 w 1680755"/>
              <a:gd name="connsiteY3" fmla="*/ 1279917 h 1279917"/>
              <a:gd name="connsiteX0" fmla="*/ 1467431 w 1680755"/>
              <a:gd name="connsiteY0" fmla="*/ 1279917 h 1279917"/>
              <a:gd name="connsiteX1" fmla="*/ 1510096 w 1680755"/>
              <a:gd name="connsiteY1" fmla="*/ 1109258 h 1279917"/>
              <a:gd name="connsiteX2" fmla="*/ 1680755 w 1680755"/>
              <a:gd name="connsiteY2" fmla="*/ 1066593 h 1279917"/>
              <a:gd name="connsiteX3" fmla="*/ 1467431 w 1680755"/>
              <a:gd name="connsiteY3" fmla="*/ 1279917 h 1279917"/>
              <a:gd name="connsiteX4" fmla="*/ 992962 w 1680755"/>
              <a:gd name="connsiteY4" fmla="*/ 1279917 h 1279917"/>
              <a:gd name="connsiteX5" fmla="*/ 518492 w 1680755"/>
              <a:gd name="connsiteY5" fmla="*/ 1279917 h 1279917"/>
              <a:gd name="connsiteX6" fmla="*/ 0 w 1680755"/>
              <a:gd name="connsiteY6" fmla="*/ 1279917 h 1279917"/>
              <a:gd name="connsiteX7" fmla="*/ 0 w 1680755"/>
              <a:gd name="connsiteY7" fmla="*/ 678356 h 1279917"/>
              <a:gd name="connsiteX8" fmla="*/ 0 w 1680755"/>
              <a:gd name="connsiteY8" fmla="*/ 0 h 1279917"/>
              <a:gd name="connsiteX9" fmla="*/ 593867 w 1680755"/>
              <a:gd name="connsiteY9" fmla="*/ 0 h 1279917"/>
              <a:gd name="connsiteX10" fmla="*/ 1170926 w 1680755"/>
              <a:gd name="connsiteY10" fmla="*/ 0 h 1279917"/>
              <a:gd name="connsiteX11" fmla="*/ 1680755 w 1680755"/>
              <a:gd name="connsiteY11" fmla="*/ 0 h 1279917"/>
              <a:gd name="connsiteX12" fmla="*/ 1680755 w 1680755"/>
              <a:gd name="connsiteY12" fmla="*/ 533297 h 1279917"/>
              <a:gd name="connsiteX13" fmla="*/ 1680755 w 1680755"/>
              <a:gd name="connsiteY13" fmla="*/ 1066593 h 127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0755" h="1279917" stroke="0" extrusionOk="0">
                <a:moveTo>
                  <a:pt x="0" y="0"/>
                </a:moveTo>
                <a:cubicBezTo>
                  <a:pt x="236400" y="-3596"/>
                  <a:pt x="405932" y="20194"/>
                  <a:pt x="526637" y="0"/>
                </a:cubicBezTo>
                <a:cubicBezTo>
                  <a:pt x="647342" y="-20194"/>
                  <a:pt x="830445" y="-8367"/>
                  <a:pt x="1120503" y="0"/>
                </a:cubicBezTo>
                <a:cubicBezTo>
                  <a:pt x="1410561" y="8367"/>
                  <a:pt x="1551104" y="6464"/>
                  <a:pt x="1680755" y="0"/>
                </a:cubicBezTo>
                <a:cubicBezTo>
                  <a:pt x="1664153" y="192404"/>
                  <a:pt x="1694461" y="303470"/>
                  <a:pt x="1680755" y="533297"/>
                </a:cubicBezTo>
                <a:cubicBezTo>
                  <a:pt x="1667049" y="763124"/>
                  <a:pt x="1707240" y="813867"/>
                  <a:pt x="1680755" y="1066593"/>
                </a:cubicBezTo>
                <a:cubicBezTo>
                  <a:pt x="1595433" y="1132215"/>
                  <a:pt x="1547030" y="1208323"/>
                  <a:pt x="1467431" y="1279917"/>
                </a:cubicBezTo>
                <a:cubicBezTo>
                  <a:pt x="1300725" y="1292489"/>
                  <a:pt x="1114321" y="1276891"/>
                  <a:pt x="963613" y="1279917"/>
                </a:cubicBezTo>
                <a:cubicBezTo>
                  <a:pt x="812905" y="1282943"/>
                  <a:pt x="628760" y="1277496"/>
                  <a:pt x="474469" y="1279917"/>
                </a:cubicBezTo>
                <a:cubicBezTo>
                  <a:pt x="320178" y="1282338"/>
                  <a:pt x="122984" y="1296893"/>
                  <a:pt x="0" y="1279917"/>
                </a:cubicBezTo>
                <a:cubicBezTo>
                  <a:pt x="-11078" y="1019104"/>
                  <a:pt x="-10847" y="844067"/>
                  <a:pt x="0" y="652758"/>
                </a:cubicBezTo>
                <a:cubicBezTo>
                  <a:pt x="10847" y="461449"/>
                  <a:pt x="-9382" y="165572"/>
                  <a:pt x="0" y="0"/>
                </a:cubicBezTo>
                <a:close/>
              </a:path>
              <a:path w="1680755" h="1279917" fill="darkenLess" stroke="0" extrusionOk="0">
                <a:moveTo>
                  <a:pt x="1467431" y="1279917"/>
                </a:moveTo>
                <a:cubicBezTo>
                  <a:pt x="1475615" y="1240078"/>
                  <a:pt x="1501550" y="1150397"/>
                  <a:pt x="1510096" y="1109258"/>
                </a:cubicBezTo>
                <a:cubicBezTo>
                  <a:pt x="1577967" y="1089148"/>
                  <a:pt x="1597196" y="1080657"/>
                  <a:pt x="1680755" y="1066593"/>
                </a:cubicBezTo>
                <a:cubicBezTo>
                  <a:pt x="1636804" y="1129760"/>
                  <a:pt x="1519043" y="1210884"/>
                  <a:pt x="1467431" y="1279917"/>
                </a:cubicBezTo>
                <a:close/>
              </a:path>
              <a:path w="1680755" h="1279917" fill="none" extrusionOk="0">
                <a:moveTo>
                  <a:pt x="1467431" y="1279917"/>
                </a:moveTo>
                <a:cubicBezTo>
                  <a:pt x="1487829" y="1195478"/>
                  <a:pt x="1496142" y="1143529"/>
                  <a:pt x="1510096" y="1109258"/>
                </a:cubicBezTo>
                <a:cubicBezTo>
                  <a:pt x="1563038" y="1094449"/>
                  <a:pt x="1636651" y="1084566"/>
                  <a:pt x="1680755" y="1066593"/>
                </a:cubicBezTo>
                <a:cubicBezTo>
                  <a:pt x="1619518" y="1137445"/>
                  <a:pt x="1519753" y="1223582"/>
                  <a:pt x="1467431" y="1279917"/>
                </a:cubicBezTo>
                <a:cubicBezTo>
                  <a:pt x="1295527" y="1261400"/>
                  <a:pt x="1195202" y="1302155"/>
                  <a:pt x="992962" y="1279917"/>
                </a:cubicBezTo>
                <a:cubicBezTo>
                  <a:pt x="790722" y="1257679"/>
                  <a:pt x="626403" y="1269881"/>
                  <a:pt x="518492" y="1279917"/>
                </a:cubicBezTo>
                <a:cubicBezTo>
                  <a:pt x="410581" y="1289954"/>
                  <a:pt x="169846" y="1264331"/>
                  <a:pt x="0" y="1279917"/>
                </a:cubicBezTo>
                <a:cubicBezTo>
                  <a:pt x="23889" y="1067593"/>
                  <a:pt x="27654" y="823337"/>
                  <a:pt x="0" y="678356"/>
                </a:cubicBezTo>
                <a:cubicBezTo>
                  <a:pt x="-27654" y="533375"/>
                  <a:pt x="7320" y="238261"/>
                  <a:pt x="0" y="0"/>
                </a:cubicBezTo>
                <a:cubicBezTo>
                  <a:pt x="248509" y="20392"/>
                  <a:pt x="386280" y="-14487"/>
                  <a:pt x="593867" y="0"/>
                </a:cubicBezTo>
                <a:cubicBezTo>
                  <a:pt x="801454" y="14487"/>
                  <a:pt x="1029512" y="-28444"/>
                  <a:pt x="1170926" y="0"/>
                </a:cubicBezTo>
                <a:cubicBezTo>
                  <a:pt x="1312340" y="28444"/>
                  <a:pt x="1488299" y="25091"/>
                  <a:pt x="1680755" y="0"/>
                </a:cubicBezTo>
                <a:cubicBezTo>
                  <a:pt x="1684514" y="180693"/>
                  <a:pt x="1662724" y="304437"/>
                  <a:pt x="1680755" y="533297"/>
                </a:cubicBezTo>
                <a:cubicBezTo>
                  <a:pt x="1698786" y="762157"/>
                  <a:pt x="1661676" y="824416"/>
                  <a:pt x="1680755" y="1066593"/>
                </a:cubicBezTo>
              </a:path>
              <a:path w="1680755" h="1279917" fill="none" stroke="0" extrusionOk="0">
                <a:moveTo>
                  <a:pt x="1467431" y="1279917"/>
                </a:moveTo>
                <a:cubicBezTo>
                  <a:pt x="1493288" y="1212196"/>
                  <a:pt x="1492338" y="1154372"/>
                  <a:pt x="1510096" y="1109258"/>
                </a:cubicBezTo>
                <a:cubicBezTo>
                  <a:pt x="1589092" y="1084250"/>
                  <a:pt x="1605472" y="1088455"/>
                  <a:pt x="1680755" y="1066593"/>
                </a:cubicBezTo>
                <a:cubicBezTo>
                  <a:pt x="1588005" y="1174270"/>
                  <a:pt x="1515609" y="1222728"/>
                  <a:pt x="1467431" y="1279917"/>
                </a:cubicBezTo>
                <a:cubicBezTo>
                  <a:pt x="1236173" y="1299501"/>
                  <a:pt x="1075353" y="1264078"/>
                  <a:pt x="948939" y="1279917"/>
                </a:cubicBezTo>
                <a:cubicBezTo>
                  <a:pt x="822525" y="1295756"/>
                  <a:pt x="644204" y="1270685"/>
                  <a:pt x="474469" y="1279917"/>
                </a:cubicBezTo>
                <a:cubicBezTo>
                  <a:pt x="304734" y="1289150"/>
                  <a:pt x="161433" y="1257016"/>
                  <a:pt x="0" y="1279917"/>
                </a:cubicBezTo>
                <a:cubicBezTo>
                  <a:pt x="-1734" y="1002818"/>
                  <a:pt x="-27943" y="801388"/>
                  <a:pt x="0" y="678356"/>
                </a:cubicBezTo>
                <a:cubicBezTo>
                  <a:pt x="27943" y="555324"/>
                  <a:pt x="27021" y="310304"/>
                  <a:pt x="0" y="0"/>
                </a:cubicBezTo>
                <a:cubicBezTo>
                  <a:pt x="242025" y="22997"/>
                  <a:pt x="317678" y="-14707"/>
                  <a:pt x="509829" y="0"/>
                </a:cubicBezTo>
                <a:cubicBezTo>
                  <a:pt x="701980" y="14707"/>
                  <a:pt x="769133" y="-13100"/>
                  <a:pt x="1019658" y="0"/>
                </a:cubicBezTo>
                <a:cubicBezTo>
                  <a:pt x="1270183" y="13100"/>
                  <a:pt x="1502843" y="-13742"/>
                  <a:pt x="1680755" y="0"/>
                </a:cubicBezTo>
                <a:cubicBezTo>
                  <a:pt x="1689999" y="179469"/>
                  <a:pt x="1671262" y="328402"/>
                  <a:pt x="1680755" y="533297"/>
                </a:cubicBezTo>
                <a:cubicBezTo>
                  <a:pt x="1690248" y="738192"/>
                  <a:pt x="1705484" y="899457"/>
                  <a:pt x="1680755" y="1066593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avokutnik: savinuti kut 8">
            <a:extLst>
              <a:ext uri="{FF2B5EF4-FFF2-40B4-BE49-F238E27FC236}">
                <a16:creationId xmlns:a16="http://schemas.microsoft.com/office/drawing/2014/main" xmlns="" id="{F7DEDE1E-D923-4E73-A74C-3450B126A323}"/>
              </a:ext>
            </a:extLst>
          </p:cNvPr>
          <p:cNvSpPr/>
          <p:nvPr/>
        </p:nvSpPr>
        <p:spPr>
          <a:xfrm rot="21394935">
            <a:off x="75457" y="3842740"/>
            <a:ext cx="2547614" cy="1694952"/>
          </a:xfrm>
          <a:custGeom>
            <a:avLst/>
            <a:gdLst>
              <a:gd name="connsiteX0" fmla="*/ 0 w 2547614"/>
              <a:gd name="connsiteY0" fmla="*/ 0 h 1694952"/>
              <a:gd name="connsiteX1" fmla="*/ 585951 w 2547614"/>
              <a:gd name="connsiteY1" fmla="*/ 0 h 1694952"/>
              <a:gd name="connsiteX2" fmla="*/ 1273807 w 2547614"/>
              <a:gd name="connsiteY2" fmla="*/ 0 h 1694952"/>
              <a:gd name="connsiteX3" fmla="*/ 1910711 w 2547614"/>
              <a:gd name="connsiteY3" fmla="*/ 0 h 1694952"/>
              <a:gd name="connsiteX4" fmla="*/ 2547614 w 2547614"/>
              <a:gd name="connsiteY4" fmla="*/ 0 h 1694952"/>
              <a:gd name="connsiteX5" fmla="*/ 2547614 w 2547614"/>
              <a:gd name="connsiteY5" fmla="*/ 470818 h 1694952"/>
              <a:gd name="connsiteX6" fmla="*/ 2547614 w 2547614"/>
              <a:gd name="connsiteY6" fmla="*/ 913387 h 1694952"/>
              <a:gd name="connsiteX7" fmla="*/ 2547614 w 2547614"/>
              <a:gd name="connsiteY7" fmla="*/ 1412454 h 1694952"/>
              <a:gd name="connsiteX8" fmla="*/ 2265116 w 2547614"/>
              <a:gd name="connsiteY8" fmla="*/ 1694952 h 1694952"/>
              <a:gd name="connsiteX9" fmla="*/ 1721488 w 2547614"/>
              <a:gd name="connsiteY9" fmla="*/ 1694952 h 1694952"/>
              <a:gd name="connsiteX10" fmla="*/ 1177860 w 2547614"/>
              <a:gd name="connsiteY10" fmla="*/ 1694952 h 1694952"/>
              <a:gd name="connsiteX11" fmla="*/ 634232 w 2547614"/>
              <a:gd name="connsiteY11" fmla="*/ 1694952 h 1694952"/>
              <a:gd name="connsiteX12" fmla="*/ 0 w 2547614"/>
              <a:gd name="connsiteY12" fmla="*/ 1694952 h 1694952"/>
              <a:gd name="connsiteX13" fmla="*/ 0 w 2547614"/>
              <a:gd name="connsiteY13" fmla="*/ 1163867 h 1694952"/>
              <a:gd name="connsiteX14" fmla="*/ 0 w 2547614"/>
              <a:gd name="connsiteY14" fmla="*/ 632782 h 1694952"/>
              <a:gd name="connsiteX15" fmla="*/ 0 w 2547614"/>
              <a:gd name="connsiteY15" fmla="*/ 0 h 1694952"/>
              <a:gd name="connsiteX0" fmla="*/ 2265116 w 2547614"/>
              <a:gd name="connsiteY0" fmla="*/ 1694952 h 1694952"/>
              <a:gd name="connsiteX1" fmla="*/ 2321616 w 2547614"/>
              <a:gd name="connsiteY1" fmla="*/ 1468954 h 1694952"/>
              <a:gd name="connsiteX2" fmla="*/ 2547614 w 2547614"/>
              <a:gd name="connsiteY2" fmla="*/ 1412454 h 1694952"/>
              <a:gd name="connsiteX3" fmla="*/ 2265116 w 2547614"/>
              <a:gd name="connsiteY3" fmla="*/ 1694952 h 1694952"/>
              <a:gd name="connsiteX0" fmla="*/ 2265116 w 2547614"/>
              <a:gd name="connsiteY0" fmla="*/ 1694952 h 1694952"/>
              <a:gd name="connsiteX1" fmla="*/ 2321616 w 2547614"/>
              <a:gd name="connsiteY1" fmla="*/ 1468954 h 1694952"/>
              <a:gd name="connsiteX2" fmla="*/ 2547614 w 2547614"/>
              <a:gd name="connsiteY2" fmla="*/ 1412454 h 1694952"/>
              <a:gd name="connsiteX3" fmla="*/ 2265116 w 2547614"/>
              <a:gd name="connsiteY3" fmla="*/ 1694952 h 1694952"/>
              <a:gd name="connsiteX4" fmla="*/ 1676186 w 2547614"/>
              <a:gd name="connsiteY4" fmla="*/ 1694952 h 1694952"/>
              <a:gd name="connsiteX5" fmla="*/ 1132558 w 2547614"/>
              <a:gd name="connsiteY5" fmla="*/ 1694952 h 1694952"/>
              <a:gd name="connsiteX6" fmla="*/ 520977 w 2547614"/>
              <a:gd name="connsiteY6" fmla="*/ 1694952 h 1694952"/>
              <a:gd name="connsiteX7" fmla="*/ 0 w 2547614"/>
              <a:gd name="connsiteY7" fmla="*/ 1694952 h 1694952"/>
              <a:gd name="connsiteX8" fmla="*/ 0 w 2547614"/>
              <a:gd name="connsiteY8" fmla="*/ 1129968 h 1694952"/>
              <a:gd name="connsiteX9" fmla="*/ 0 w 2547614"/>
              <a:gd name="connsiteY9" fmla="*/ 615833 h 1694952"/>
              <a:gd name="connsiteX10" fmla="*/ 0 w 2547614"/>
              <a:gd name="connsiteY10" fmla="*/ 0 h 1694952"/>
              <a:gd name="connsiteX11" fmla="*/ 662380 w 2547614"/>
              <a:gd name="connsiteY11" fmla="*/ 0 h 1694952"/>
              <a:gd name="connsiteX12" fmla="*/ 1299283 w 2547614"/>
              <a:gd name="connsiteY12" fmla="*/ 0 h 1694952"/>
              <a:gd name="connsiteX13" fmla="*/ 1910711 w 2547614"/>
              <a:gd name="connsiteY13" fmla="*/ 0 h 1694952"/>
              <a:gd name="connsiteX14" fmla="*/ 2547614 w 2547614"/>
              <a:gd name="connsiteY14" fmla="*/ 0 h 1694952"/>
              <a:gd name="connsiteX15" fmla="*/ 2547614 w 2547614"/>
              <a:gd name="connsiteY15" fmla="*/ 499067 h 1694952"/>
              <a:gd name="connsiteX16" fmla="*/ 2547614 w 2547614"/>
              <a:gd name="connsiteY16" fmla="*/ 969885 h 1694952"/>
              <a:gd name="connsiteX17" fmla="*/ 2547614 w 2547614"/>
              <a:gd name="connsiteY17" fmla="*/ 1412454 h 169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47614" h="1694952" stroke="0" extrusionOk="0">
                <a:moveTo>
                  <a:pt x="0" y="0"/>
                </a:moveTo>
                <a:cubicBezTo>
                  <a:pt x="243009" y="-10057"/>
                  <a:pt x="354103" y="-9809"/>
                  <a:pt x="585951" y="0"/>
                </a:cubicBezTo>
                <a:cubicBezTo>
                  <a:pt x="817799" y="9809"/>
                  <a:pt x="1082615" y="-25733"/>
                  <a:pt x="1273807" y="0"/>
                </a:cubicBezTo>
                <a:cubicBezTo>
                  <a:pt x="1464999" y="25733"/>
                  <a:pt x="1719270" y="17968"/>
                  <a:pt x="1910711" y="0"/>
                </a:cubicBezTo>
                <a:cubicBezTo>
                  <a:pt x="2102152" y="-17968"/>
                  <a:pt x="2392668" y="9705"/>
                  <a:pt x="2547614" y="0"/>
                </a:cubicBezTo>
                <a:cubicBezTo>
                  <a:pt x="2569944" y="226801"/>
                  <a:pt x="2536945" y="312255"/>
                  <a:pt x="2547614" y="470818"/>
                </a:cubicBezTo>
                <a:cubicBezTo>
                  <a:pt x="2558283" y="629381"/>
                  <a:pt x="2530293" y="754876"/>
                  <a:pt x="2547614" y="913387"/>
                </a:cubicBezTo>
                <a:cubicBezTo>
                  <a:pt x="2564935" y="1071898"/>
                  <a:pt x="2540686" y="1241602"/>
                  <a:pt x="2547614" y="1412454"/>
                </a:cubicBezTo>
                <a:cubicBezTo>
                  <a:pt x="2413098" y="1522434"/>
                  <a:pt x="2315238" y="1621343"/>
                  <a:pt x="2265116" y="1694952"/>
                </a:cubicBezTo>
                <a:cubicBezTo>
                  <a:pt x="2146895" y="1716686"/>
                  <a:pt x="1976457" y="1674345"/>
                  <a:pt x="1721488" y="1694952"/>
                </a:cubicBezTo>
                <a:cubicBezTo>
                  <a:pt x="1466519" y="1715559"/>
                  <a:pt x="1311951" y="1678939"/>
                  <a:pt x="1177860" y="1694952"/>
                </a:cubicBezTo>
                <a:cubicBezTo>
                  <a:pt x="1043769" y="1710965"/>
                  <a:pt x="882571" y="1715737"/>
                  <a:pt x="634232" y="1694952"/>
                </a:cubicBezTo>
                <a:cubicBezTo>
                  <a:pt x="385893" y="1674167"/>
                  <a:pt x="172663" y="1667841"/>
                  <a:pt x="0" y="1694952"/>
                </a:cubicBezTo>
                <a:cubicBezTo>
                  <a:pt x="26395" y="1548275"/>
                  <a:pt x="1306" y="1307540"/>
                  <a:pt x="0" y="1163867"/>
                </a:cubicBezTo>
                <a:cubicBezTo>
                  <a:pt x="-1306" y="1020195"/>
                  <a:pt x="12761" y="848916"/>
                  <a:pt x="0" y="632782"/>
                </a:cubicBezTo>
                <a:cubicBezTo>
                  <a:pt x="-12761" y="416648"/>
                  <a:pt x="14938" y="183458"/>
                  <a:pt x="0" y="0"/>
                </a:cubicBezTo>
                <a:close/>
              </a:path>
              <a:path w="2547614" h="1694952" fill="darkenLess" stroke="0" extrusionOk="0">
                <a:moveTo>
                  <a:pt x="2265116" y="1694952"/>
                </a:moveTo>
                <a:cubicBezTo>
                  <a:pt x="2287556" y="1637043"/>
                  <a:pt x="2298113" y="1522347"/>
                  <a:pt x="2321616" y="1468954"/>
                </a:cubicBezTo>
                <a:cubicBezTo>
                  <a:pt x="2419671" y="1433144"/>
                  <a:pt x="2486256" y="1430194"/>
                  <a:pt x="2547614" y="1412454"/>
                </a:cubicBezTo>
                <a:cubicBezTo>
                  <a:pt x="2470838" y="1468351"/>
                  <a:pt x="2359282" y="1594853"/>
                  <a:pt x="2265116" y="1694952"/>
                </a:cubicBezTo>
                <a:close/>
              </a:path>
              <a:path w="2547614" h="1694952" fill="none" extrusionOk="0">
                <a:moveTo>
                  <a:pt x="2265116" y="1694952"/>
                </a:moveTo>
                <a:cubicBezTo>
                  <a:pt x="2286904" y="1587211"/>
                  <a:pt x="2308666" y="1567586"/>
                  <a:pt x="2321616" y="1468954"/>
                </a:cubicBezTo>
                <a:cubicBezTo>
                  <a:pt x="2428707" y="1449806"/>
                  <a:pt x="2446939" y="1440584"/>
                  <a:pt x="2547614" y="1412454"/>
                </a:cubicBezTo>
                <a:cubicBezTo>
                  <a:pt x="2401601" y="1543155"/>
                  <a:pt x="2384907" y="1553882"/>
                  <a:pt x="2265116" y="1694952"/>
                </a:cubicBezTo>
                <a:cubicBezTo>
                  <a:pt x="1979060" y="1669137"/>
                  <a:pt x="1875699" y="1698785"/>
                  <a:pt x="1676186" y="1694952"/>
                </a:cubicBezTo>
                <a:cubicBezTo>
                  <a:pt x="1476673" y="1691120"/>
                  <a:pt x="1391823" y="1677592"/>
                  <a:pt x="1132558" y="1694952"/>
                </a:cubicBezTo>
                <a:cubicBezTo>
                  <a:pt x="873293" y="1712312"/>
                  <a:pt x="823191" y="1716030"/>
                  <a:pt x="520977" y="1694952"/>
                </a:cubicBezTo>
                <a:cubicBezTo>
                  <a:pt x="218763" y="1673874"/>
                  <a:pt x="176659" y="1708698"/>
                  <a:pt x="0" y="1694952"/>
                </a:cubicBezTo>
                <a:cubicBezTo>
                  <a:pt x="-7608" y="1443545"/>
                  <a:pt x="-17204" y="1266680"/>
                  <a:pt x="0" y="1129968"/>
                </a:cubicBezTo>
                <a:cubicBezTo>
                  <a:pt x="17204" y="993256"/>
                  <a:pt x="9593" y="855064"/>
                  <a:pt x="0" y="615833"/>
                </a:cubicBezTo>
                <a:cubicBezTo>
                  <a:pt x="-9593" y="376602"/>
                  <a:pt x="-9091" y="246915"/>
                  <a:pt x="0" y="0"/>
                </a:cubicBezTo>
                <a:cubicBezTo>
                  <a:pt x="176274" y="8533"/>
                  <a:pt x="482629" y="-8097"/>
                  <a:pt x="662380" y="0"/>
                </a:cubicBezTo>
                <a:cubicBezTo>
                  <a:pt x="842131" y="8097"/>
                  <a:pt x="1127693" y="-2838"/>
                  <a:pt x="1299283" y="0"/>
                </a:cubicBezTo>
                <a:cubicBezTo>
                  <a:pt x="1470873" y="2838"/>
                  <a:pt x="1735864" y="8273"/>
                  <a:pt x="1910711" y="0"/>
                </a:cubicBezTo>
                <a:cubicBezTo>
                  <a:pt x="2085558" y="-8273"/>
                  <a:pt x="2372622" y="-29034"/>
                  <a:pt x="2547614" y="0"/>
                </a:cubicBezTo>
                <a:cubicBezTo>
                  <a:pt x="2542110" y="110148"/>
                  <a:pt x="2565317" y="310210"/>
                  <a:pt x="2547614" y="499067"/>
                </a:cubicBezTo>
                <a:cubicBezTo>
                  <a:pt x="2529911" y="687924"/>
                  <a:pt x="2527071" y="743352"/>
                  <a:pt x="2547614" y="969885"/>
                </a:cubicBezTo>
                <a:cubicBezTo>
                  <a:pt x="2568157" y="1196418"/>
                  <a:pt x="2547285" y="1317085"/>
                  <a:pt x="2547614" y="1412454"/>
                </a:cubicBezTo>
              </a:path>
              <a:path w="2547614" h="1694952" fill="none" stroke="0" extrusionOk="0">
                <a:moveTo>
                  <a:pt x="2265116" y="1694952"/>
                </a:moveTo>
                <a:cubicBezTo>
                  <a:pt x="2291640" y="1601838"/>
                  <a:pt x="2303939" y="1563643"/>
                  <a:pt x="2321616" y="1468954"/>
                </a:cubicBezTo>
                <a:cubicBezTo>
                  <a:pt x="2415667" y="1435535"/>
                  <a:pt x="2433078" y="1431595"/>
                  <a:pt x="2547614" y="1412454"/>
                </a:cubicBezTo>
                <a:cubicBezTo>
                  <a:pt x="2428061" y="1521042"/>
                  <a:pt x="2347693" y="1586242"/>
                  <a:pt x="2265116" y="1694952"/>
                </a:cubicBezTo>
                <a:cubicBezTo>
                  <a:pt x="2062143" y="1686263"/>
                  <a:pt x="1856377" y="1695586"/>
                  <a:pt x="1698837" y="1694952"/>
                </a:cubicBezTo>
                <a:cubicBezTo>
                  <a:pt x="1541297" y="1694318"/>
                  <a:pt x="1367900" y="1702856"/>
                  <a:pt x="1109907" y="1694952"/>
                </a:cubicBezTo>
                <a:cubicBezTo>
                  <a:pt x="851914" y="1687049"/>
                  <a:pt x="776584" y="1691067"/>
                  <a:pt x="543628" y="1694952"/>
                </a:cubicBezTo>
                <a:cubicBezTo>
                  <a:pt x="310672" y="1698837"/>
                  <a:pt x="187692" y="1714843"/>
                  <a:pt x="0" y="1694952"/>
                </a:cubicBezTo>
                <a:cubicBezTo>
                  <a:pt x="14368" y="1579988"/>
                  <a:pt x="12673" y="1397792"/>
                  <a:pt x="0" y="1163867"/>
                </a:cubicBezTo>
                <a:cubicBezTo>
                  <a:pt x="-12673" y="929943"/>
                  <a:pt x="-19790" y="825378"/>
                  <a:pt x="0" y="598883"/>
                </a:cubicBezTo>
                <a:cubicBezTo>
                  <a:pt x="19790" y="372388"/>
                  <a:pt x="9850" y="292168"/>
                  <a:pt x="0" y="0"/>
                </a:cubicBezTo>
                <a:cubicBezTo>
                  <a:pt x="318060" y="11463"/>
                  <a:pt x="509442" y="28856"/>
                  <a:pt x="636904" y="0"/>
                </a:cubicBezTo>
                <a:cubicBezTo>
                  <a:pt x="764366" y="-28856"/>
                  <a:pt x="965281" y="-17704"/>
                  <a:pt x="1273807" y="0"/>
                </a:cubicBezTo>
                <a:cubicBezTo>
                  <a:pt x="1582333" y="17704"/>
                  <a:pt x="1636868" y="-27839"/>
                  <a:pt x="1859758" y="0"/>
                </a:cubicBezTo>
                <a:cubicBezTo>
                  <a:pt x="2082648" y="27839"/>
                  <a:pt x="2239541" y="-16029"/>
                  <a:pt x="2547614" y="0"/>
                </a:cubicBezTo>
                <a:cubicBezTo>
                  <a:pt x="2542111" y="186800"/>
                  <a:pt x="2553578" y="282882"/>
                  <a:pt x="2547614" y="470818"/>
                </a:cubicBezTo>
                <a:cubicBezTo>
                  <a:pt x="2541650" y="658754"/>
                  <a:pt x="2563717" y="741637"/>
                  <a:pt x="2547614" y="927511"/>
                </a:cubicBezTo>
                <a:cubicBezTo>
                  <a:pt x="2531511" y="1113385"/>
                  <a:pt x="2553679" y="1259669"/>
                  <a:pt x="2547614" y="141245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avokutnik: savinuti kut 9">
            <a:extLst>
              <a:ext uri="{FF2B5EF4-FFF2-40B4-BE49-F238E27FC236}">
                <a16:creationId xmlns:a16="http://schemas.microsoft.com/office/drawing/2014/main" xmlns="" id="{BE983A47-5FA9-4186-B969-0862CE9F7719}"/>
              </a:ext>
            </a:extLst>
          </p:cNvPr>
          <p:cNvSpPr/>
          <p:nvPr/>
        </p:nvSpPr>
        <p:spPr>
          <a:xfrm rot="21013146">
            <a:off x="5582455" y="3848551"/>
            <a:ext cx="2346178" cy="1568544"/>
          </a:xfrm>
          <a:custGeom>
            <a:avLst/>
            <a:gdLst>
              <a:gd name="connsiteX0" fmla="*/ 0 w 2346178"/>
              <a:gd name="connsiteY0" fmla="*/ 0 h 1568544"/>
              <a:gd name="connsiteX1" fmla="*/ 539621 w 2346178"/>
              <a:gd name="connsiteY1" fmla="*/ 0 h 1568544"/>
              <a:gd name="connsiteX2" fmla="*/ 1173089 w 2346178"/>
              <a:gd name="connsiteY2" fmla="*/ 0 h 1568544"/>
              <a:gd name="connsiteX3" fmla="*/ 1759634 w 2346178"/>
              <a:gd name="connsiteY3" fmla="*/ 0 h 1568544"/>
              <a:gd name="connsiteX4" fmla="*/ 2346178 w 2346178"/>
              <a:gd name="connsiteY4" fmla="*/ 0 h 1568544"/>
              <a:gd name="connsiteX5" fmla="*/ 2346178 w 2346178"/>
              <a:gd name="connsiteY5" fmla="*/ 653558 h 1568544"/>
              <a:gd name="connsiteX6" fmla="*/ 2346178 w 2346178"/>
              <a:gd name="connsiteY6" fmla="*/ 1307115 h 1568544"/>
              <a:gd name="connsiteX7" fmla="*/ 2084749 w 2346178"/>
              <a:gd name="connsiteY7" fmla="*/ 1568544 h 1568544"/>
              <a:gd name="connsiteX8" fmla="*/ 1389833 w 2346178"/>
              <a:gd name="connsiteY8" fmla="*/ 1568544 h 1568544"/>
              <a:gd name="connsiteX9" fmla="*/ 736611 w 2346178"/>
              <a:gd name="connsiteY9" fmla="*/ 1568544 h 1568544"/>
              <a:gd name="connsiteX10" fmla="*/ 0 w 2346178"/>
              <a:gd name="connsiteY10" fmla="*/ 1568544 h 1568544"/>
              <a:gd name="connsiteX11" fmla="*/ 0 w 2346178"/>
              <a:gd name="connsiteY11" fmla="*/ 1061381 h 1568544"/>
              <a:gd name="connsiteX12" fmla="*/ 0 w 2346178"/>
              <a:gd name="connsiteY12" fmla="*/ 507163 h 1568544"/>
              <a:gd name="connsiteX13" fmla="*/ 0 w 2346178"/>
              <a:gd name="connsiteY13" fmla="*/ 0 h 1568544"/>
              <a:gd name="connsiteX0" fmla="*/ 2084749 w 2346178"/>
              <a:gd name="connsiteY0" fmla="*/ 1568544 h 1568544"/>
              <a:gd name="connsiteX1" fmla="*/ 2137035 w 2346178"/>
              <a:gd name="connsiteY1" fmla="*/ 1359401 h 1568544"/>
              <a:gd name="connsiteX2" fmla="*/ 2346178 w 2346178"/>
              <a:gd name="connsiteY2" fmla="*/ 1307115 h 1568544"/>
              <a:gd name="connsiteX3" fmla="*/ 2084749 w 2346178"/>
              <a:gd name="connsiteY3" fmla="*/ 1568544 h 1568544"/>
              <a:gd name="connsiteX0" fmla="*/ 2084749 w 2346178"/>
              <a:gd name="connsiteY0" fmla="*/ 1568544 h 1568544"/>
              <a:gd name="connsiteX1" fmla="*/ 2137035 w 2346178"/>
              <a:gd name="connsiteY1" fmla="*/ 1359401 h 1568544"/>
              <a:gd name="connsiteX2" fmla="*/ 2346178 w 2346178"/>
              <a:gd name="connsiteY2" fmla="*/ 1307115 h 1568544"/>
              <a:gd name="connsiteX3" fmla="*/ 2084749 w 2346178"/>
              <a:gd name="connsiteY3" fmla="*/ 1568544 h 1568544"/>
              <a:gd name="connsiteX4" fmla="*/ 1452375 w 2346178"/>
              <a:gd name="connsiteY4" fmla="*/ 1568544 h 1568544"/>
              <a:gd name="connsiteX5" fmla="*/ 736611 w 2346178"/>
              <a:gd name="connsiteY5" fmla="*/ 1568544 h 1568544"/>
              <a:gd name="connsiteX6" fmla="*/ 0 w 2346178"/>
              <a:gd name="connsiteY6" fmla="*/ 1568544 h 1568544"/>
              <a:gd name="connsiteX7" fmla="*/ 0 w 2346178"/>
              <a:gd name="connsiteY7" fmla="*/ 1030011 h 1568544"/>
              <a:gd name="connsiteX8" fmla="*/ 0 w 2346178"/>
              <a:gd name="connsiteY8" fmla="*/ 507163 h 1568544"/>
              <a:gd name="connsiteX9" fmla="*/ 0 w 2346178"/>
              <a:gd name="connsiteY9" fmla="*/ 0 h 1568544"/>
              <a:gd name="connsiteX10" fmla="*/ 610006 w 2346178"/>
              <a:gd name="connsiteY10" fmla="*/ 0 h 1568544"/>
              <a:gd name="connsiteX11" fmla="*/ 1220013 w 2346178"/>
              <a:gd name="connsiteY11" fmla="*/ 0 h 1568544"/>
              <a:gd name="connsiteX12" fmla="*/ 1806557 w 2346178"/>
              <a:gd name="connsiteY12" fmla="*/ 0 h 1568544"/>
              <a:gd name="connsiteX13" fmla="*/ 2346178 w 2346178"/>
              <a:gd name="connsiteY13" fmla="*/ 0 h 1568544"/>
              <a:gd name="connsiteX14" fmla="*/ 2346178 w 2346178"/>
              <a:gd name="connsiteY14" fmla="*/ 614344 h 1568544"/>
              <a:gd name="connsiteX15" fmla="*/ 2346178 w 2346178"/>
              <a:gd name="connsiteY15" fmla="*/ 1307115 h 156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6178" h="1568544" stroke="0" extrusionOk="0">
                <a:moveTo>
                  <a:pt x="0" y="0"/>
                </a:moveTo>
                <a:cubicBezTo>
                  <a:pt x="230038" y="-24177"/>
                  <a:pt x="276012" y="1572"/>
                  <a:pt x="539621" y="0"/>
                </a:cubicBezTo>
                <a:cubicBezTo>
                  <a:pt x="803230" y="-1572"/>
                  <a:pt x="966539" y="-12961"/>
                  <a:pt x="1173089" y="0"/>
                </a:cubicBezTo>
                <a:cubicBezTo>
                  <a:pt x="1379639" y="12961"/>
                  <a:pt x="1500543" y="-11925"/>
                  <a:pt x="1759634" y="0"/>
                </a:cubicBezTo>
                <a:cubicBezTo>
                  <a:pt x="2018726" y="11925"/>
                  <a:pt x="2106341" y="-2752"/>
                  <a:pt x="2346178" y="0"/>
                </a:cubicBezTo>
                <a:cubicBezTo>
                  <a:pt x="2374945" y="162239"/>
                  <a:pt x="2360260" y="403410"/>
                  <a:pt x="2346178" y="653558"/>
                </a:cubicBezTo>
                <a:cubicBezTo>
                  <a:pt x="2332096" y="903706"/>
                  <a:pt x="2313657" y="1078782"/>
                  <a:pt x="2346178" y="1307115"/>
                </a:cubicBezTo>
                <a:cubicBezTo>
                  <a:pt x="2281982" y="1374885"/>
                  <a:pt x="2215658" y="1453100"/>
                  <a:pt x="2084749" y="1568544"/>
                </a:cubicBezTo>
                <a:cubicBezTo>
                  <a:pt x="1933303" y="1600425"/>
                  <a:pt x="1584995" y="1587942"/>
                  <a:pt x="1389833" y="1568544"/>
                </a:cubicBezTo>
                <a:cubicBezTo>
                  <a:pt x="1194671" y="1549146"/>
                  <a:pt x="932391" y="1565458"/>
                  <a:pt x="736611" y="1568544"/>
                </a:cubicBezTo>
                <a:cubicBezTo>
                  <a:pt x="540831" y="1571630"/>
                  <a:pt x="366247" y="1600216"/>
                  <a:pt x="0" y="1568544"/>
                </a:cubicBezTo>
                <a:cubicBezTo>
                  <a:pt x="-5008" y="1382149"/>
                  <a:pt x="16767" y="1228085"/>
                  <a:pt x="0" y="1061381"/>
                </a:cubicBezTo>
                <a:cubicBezTo>
                  <a:pt x="-16767" y="894677"/>
                  <a:pt x="7730" y="737523"/>
                  <a:pt x="0" y="507163"/>
                </a:cubicBezTo>
                <a:cubicBezTo>
                  <a:pt x="-7730" y="276803"/>
                  <a:pt x="-18894" y="198914"/>
                  <a:pt x="0" y="0"/>
                </a:cubicBezTo>
                <a:close/>
              </a:path>
              <a:path w="2346178" h="1568544" fill="darkenLess" stroke="0" extrusionOk="0">
                <a:moveTo>
                  <a:pt x="2084749" y="1568544"/>
                </a:moveTo>
                <a:cubicBezTo>
                  <a:pt x="2104935" y="1527904"/>
                  <a:pt x="2119274" y="1436607"/>
                  <a:pt x="2137035" y="1359401"/>
                </a:cubicBezTo>
                <a:cubicBezTo>
                  <a:pt x="2187572" y="1356089"/>
                  <a:pt x="2242187" y="1327273"/>
                  <a:pt x="2346178" y="1307115"/>
                </a:cubicBezTo>
                <a:cubicBezTo>
                  <a:pt x="2279821" y="1396856"/>
                  <a:pt x="2132814" y="1507806"/>
                  <a:pt x="2084749" y="1568544"/>
                </a:cubicBezTo>
                <a:close/>
              </a:path>
              <a:path w="2346178" h="1568544" fill="none" extrusionOk="0">
                <a:moveTo>
                  <a:pt x="2084749" y="1568544"/>
                </a:moveTo>
                <a:cubicBezTo>
                  <a:pt x="2106410" y="1483896"/>
                  <a:pt x="2120115" y="1438624"/>
                  <a:pt x="2137035" y="1359401"/>
                </a:cubicBezTo>
                <a:cubicBezTo>
                  <a:pt x="2225815" y="1335228"/>
                  <a:pt x="2298727" y="1326180"/>
                  <a:pt x="2346178" y="1307115"/>
                </a:cubicBezTo>
                <a:cubicBezTo>
                  <a:pt x="2280167" y="1364149"/>
                  <a:pt x="2164904" y="1465817"/>
                  <a:pt x="2084749" y="1568544"/>
                </a:cubicBezTo>
                <a:cubicBezTo>
                  <a:pt x="1896447" y="1543562"/>
                  <a:pt x="1652128" y="1540582"/>
                  <a:pt x="1452375" y="1568544"/>
                </a:cubicBezTo>
                <a:cubicBezTo>
                  <a:pt x="1252622" y="1596506"/>
                  <a:pt x="958387" y="1589822"/>
                  <a:pt x="736611" y="1568544"/>
                </a:cubicBezTo>
                <a:cubicBezTo>
                  <a:pt x="514835" y="1547266"/>
                  <a:pt x="228932" y="1549512"/>
                  <a:pt x="0" y="1568544"/>
                </a:cubicBezTo>
                <a:cubicBezTo>
                  <a:pt x="-13108" y="1368663"/>
                  <a:pt x="-21740" y="1273548"/>
                  <a:pt x="0" y="1030011"/>
                </a:cubicBezTo>
                <a:cubicBezTo>
                  <a:pt x="21740" y="786474"/>
                  <a:pt x="21905" y="713027"/>
                  <a:pt x="0" y="507163"/>
                </a:cubicBezTo>
                <a:cubicBezTo>
                  <a:pt x="-21905" y="301299"/>
                  <a:pt x="-12104" y="106184"/>
                  <a:pt x="0" y="0"/>
                </a:cubicBezTo>
                <a:cubicBezTo>
                  <a:pt x="262131" y="12927"/>
                  <a:pt x="349922" y="7005"/>
                  <a:pt x="610006" y="0"/>
                </a:cubicBezTo>
                <a:cubicBezTo>
                  <a:pt x="870090" y="-7005"/>
                  <a:pt x="958505" y="23682"/>
                  <a:pt x="1220013" y="0"/>
                </a:cubicBezTo>
                <a:cubicBezTo>
                  <a:pt x="1481521" y="-23682"/>
                  <a:pt x="1635997" y="-13923"/>
                  <a:pt x="1806557" y="0"/>
                </a:cubicBezTo>
                <a:cubicBezTo>
                  <a:pt x="1977117" y="13923"/>
                  <a:pt x="2197896" y="-7991"/>
                  <a:pt x="2346178" y="0"/>
                </a:cubicBezTo>
                <a:cubicBezTo>
                  <a:pt x="2356140" y="245920"/>
                  <a:pt x="2358837" y="326260"/>
                  <a:pt x="2346178" y="614344"/>
                </a:cubicBezTo>
                <a:cubicBezTo>
                  <a:pt x="2333519" y="902428"/>
                  <a:pt x="2321297" y="964165"/>
                  <a:pt x="2346178" y="1307115"/>
                </a:cubicBezTo>
              </a:path>
              <a:path w="2346178" h="1568544" fill="none" stroke="0" extrusionOk="0">
                <a:moveTo>
                  <a:pt x="2084749" y="1568544"/>
                </a:moveTo>
                <a:cubicBezTo>
                  <a:pt x="2107585" y="1512989"/>
                  <a:pt x="2119575" y="1448670"/>
                  <a:pt x="2137035" y="1359401"/>
                </a:cubicBezTo>
                <a:cubicBezTo>
                  <a:pt x="2207511" y="1337302"/>
                  <a:pt x="2288383" y="1311803"/>
                  <a:pt x="2346178" y="1307115"/>
                </a:cubicBezTo>
                <a:cubicBezTo>
                  <a:pt x="2292463" y="1381568"/>
                  <a:pt x="2149468" y="1496666"/>
                  <a:pt x="2084749" y="1568544"/>
                </a:cubicBezTo>
                <a:cubicBezTo>
                  <a:pt x="1945157" y="1597045"/>
                  <a:pt x="1671291" y="1561499"/>
                  <a:pt x="1452375" y="1568544"/>
                </a:cubicBezTo>
                <a:cubicBezTo>
                  <a:pt x="1233459" y="1575589"/>
                  <a:pt x="1085233" y="1582436"/>
                  <a:pt x="820001" y="1568544"/>
                </a:cubicBezTo>
                <a:cubicBezTo>
                  <a:pt x="554769" y="1554652"/>
                  <a:pt x="307208" y="1602492"/>
                  <a:pt x="0" y="1568544"/>
                </a:cubicBezTo>
                <a:cubicBezTo>
                  <a:pt x="-11589" y="1426930"/>
                  <a:pt x="-753" y="1215538"/>
                  <a:pt x="0" y="1030011"/>
                </a:cubicBezTo>
                <a:cubicBezTo>
                  <a:pt x="753" y="844484"/>
                  <a:pt x="10449" y="729450"/>
                  <a:pt x="0" y="522848"/>
                </a:cubicBezTo>
                <a:cubicBezTo>
                  <a:pt x="-10449" y="316246"/>
                  <a:pt x="18479" y="176783"/>
                  <a:pt x="0" y="0"/>
                </a:cubicBezTo>
                <a:cubicBezTo>
                  <a:pt x="235147" y="-22045"/>
                  <a:pt x="338259" y="-13692"/>
                  <a:pt x="563083" y="0"/>
                </a:cubicBezTo>
                <a:cubicBezTo>
                  <a:pt x="787907" y="13692"/>
                  <a:pt x="848724" y="-610"/>
                  <a:pt x="1079242" y="0"/>
                </a:cubicBezTo>
                <a:cubicBezTo>
                  <a:pt x="1309760" y="610"/>
                  <a:pt x="1469449" y="-7650"/>
                  <a:pt x="1689248" y="0"/>
                </a:cubicBezTo>
                <a:cubicBezTo>
                  <a:pt x="1909047" y="7650"/>
                  <a:pt x="2168763" y="-10125"/>
                  <a:pt x="2346178" y="0"/>
                </a:cubicBezTo>
                <a:cubicBezTo>
                  <a:pt x="2370339" y="197631"/>
                  <a:pt x="2332873" y="449688"/>
                  <a:pt x="2346178" y="653558"/>
                </a:cubicBezTo>
                <a:cubicBezTo>
                  <a:pt x="2359483" y="857428"/>
                  <a:pt x="2331996" y="1080384"/>
                  <a:pt x="2346178" y="1307115"/>
                </a:cubicBezTo>
              </a:path>
            </a:pathLst>
          </a:custGeom>
          <a:solidFill>
            <a:srgbClr val="FF99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ravokutnik: savinuti kut 10">
            <a:extLst>
              <a:ext uri="{FF2B5EF4-FFF2-40B4-BE49-F238E27FC236}">
                <a16:creationId xmlns:a16="http://schemas.microsoft.com/office/drawing/2014/main" xmlns="" id="{82D97958-5E00-4A9C-9DD5-9712BC7CC237}"/>
              </a:ext>
            </a:extLst>
          </p:cNvPr>
          <p:cNvSpPr/>
          <p:nvPr/>
        </p:nvSpPr>
        <p:spPr>
          <a:xfrm rot="258321">
            <a:off x="3045987" y="4237271"/>
            <a:ext cx="2063325" cy="1619619"/>
          </a:xfrm>
          <a:custGeom>
            <a:avLst/>
            <a:gdLst>
              <a:gd name="connsiteX0" fmla="*/ 0 w 2063325"/>
              <a:gd name="connsiteY0" fmla="*/ 0 h 1619619"/>
              <a:gd name="connsiteX1" fmla="*/ 646508 w 2063325"/>
              <a:gd name="connsiteY1" fmla="*/ 0 h 1619619"/>
              <a:gd name="connsiteX2" fmla="*/ 1375550 w 2063325"/>
              <a:gd name="connsiteY2" fmla="*/ 0 h 1619619"/>
              <a:gd name="connsiteX3" fmla="*/ 2063325 w 2063325"/>
              <a:gd name="connsiteY3" fmla="*/ 0 h 1619619"/>
              <a:gd name="connsiteX4" fmla="*/ 2063325 w 2063325"/>
              <a:gd name="connsiteY4" fmla="*/ 674839 h 1619619"/>
              <a:gd name="connsiteX5" fmla="*/ 2063325 w 2063325"/>
              <a:gd name="connsiteY5" fmla="*/ 1349677 h 1619619"/>
              <a:gd name="connsiteX6" fmla="*/ 1793383 w 2063325"/>
              <a:gd name="connsiteY6" fmla="*/ 1619619 h 1619619"/>
              <a:gd name="connsiteX7" fmla="*/ 1177655 w 2063325"/>
              <a:gd name="connsiteY7" fmla="*/ 1619619 h 1619619"/>
              <a:gd name="connsiteX8" fmla="*/ 579861 w 2063325"/>
              <a:gd name="connsiteY8" fmla="*/ 1619619 h 1619619"/>
              <a:gd name="connsiteX9" fmla="*/ 0 w 2063325"/>
              <a:gd name="connsiteY9" fmla="*/ 1619619 h 1619619"/>
              <a:gd name="connsiteX10" fmla="*/ 0 w 2063325"/>
              <a:gd name="connsiteY10" fmla="*/ 1095942 h 1619619"/>
              <a:gd name="connsiteX11" fmla="*/ 0 w 2063325"/>
              <a:gd name="connsiteY11" fmla="*/ 539873 h 1619619"/>
              <a:gd name="connsiteX12" fmla="*/ 0 w 2063325"/>
              <a:gd name="connsiteY12" fmla="*/ 0 h 1619619"/>
              <a:gd name="connsiteX0" fmla="*/ 1793383 w 2063325"/>
              <a:gd name="connsiteY0" fmla="*/ 1619619 h 1619619"/>
              <a:gd name="connsiteX1" fmla="*/ 1847371 w 2063325"/>
              <a:gd name="connsiteY1" fmla="*/ 1403665 h 1619619"/>
              <a:gd name="connsiteX2" fmla="*/ 2063325 w 2063325"/>
              <a:gd name="connsiteY2" fmla="*/ 1349677 h 1619619"/>
              <a:gd name="connsiteX3" fmla="*/ 1793383 w 2063325"/>
              <a:gd name="connsiteY3" fmla="*/ 1619619 h 1619619"/>
              <a:gd name="connsiteX0" fmla="*/ 1793383 w 2063325"/>
              <a:gd name="connsiteY0" fmla="*/ 1619619 h 1619619"/>
              <a:gd name="connsiteX1" fmla="*/ 1847371 w 2063325"/>
              <a:gd name="connsiteY1" fmla="*/ 1403665 h 1619619"/>
              <a:gd name="connsiteX2" fmla="*/ 2063325 w 2063325"/>
              <a:gd name="connsiteY2" fmla="*/ 1349677 h 1619619"/>
              <a:gd name="connsiteX3" fmla="*/ 1793383 w 2063325"/>
              <a:gd name="connsiteY3" fmla="*/ 1619619 h 1619619"/>
              <a:gd name="connsiteX4" fmla="*/ 1213522 w 2063325"/>
              <a:gd name="connsiteY4" fmla="*/ 1619619 h 1619619"/>
              <a:gd name="connsiteX5" fmla="*/ 669530 w 2063325"/>
              <a:gd name="connsiteY5" fmla="*/ 1619619 h 1619619"/>
              <a:gd name="connsiteX6" fmla="*/ 0 w 2063325"/>
              <a:gd name="connsiteY6" fmla="*/ 1619619 h 1619619"/>
              <a:gd name="connsiteX7" fmla="*/ 0 w 2063325"/>
              <a:gd name="connsiteY7" fmla="*/ 1063550 h 1619619"/>
              <a:gd name="connsiteX8" fmla="*/ 0 w 2063325"/>
              <a:gd name="connsiteY8" fmla="*/ 539873 h 1619619"/>
              <a:gd name="connsiteX9" fmla="*/ 0 w 2063325"/>
              <a:gd name="connsiteY9" fmla="*/ 0 h 1619619"/>
              <a:gd name="connsiteX10" fmla="*/ 687775 w 2063325"/>
              <a:gd name="connsiteY10" fmla="*/ 0 h 1619619"/>
              <a:gd name="connsiteX11" fmla="*/ 1334284 w 2063325"/>
              <a:gd name="connsiteY11" fmla="*/ 0 h 1619619"/>
              <a:gd name="connsiteX12" fmla="*/ 2063325 w 2063325"/>
              <a:gd name="connsiteY12" fmla="*/ 0 h 1619619"/>
              <a:gd name="connsiteX13" fmla="*/ 2063325 w 2063325"/>
              <a:gd name="connsiteY13" fmla="*/ 688335 h 1619619"/>
              <a:gd name="connsiteX14" fmla="*/ 2063325 w 2063325"/>
              <a:gd name="connsiteY14" fmla="*/ 1349677 h 161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63325" h="1619619" stroke="0" extrusionOk="0">
                <a:moveTo>
                  <a:pt x="0" y="0"/>
                </a:moveTo>
                <a:cubicBezTo>
                  <a:pt x="223433" y="-8666"/>
                  <a:pt x="339005" y="23391"/>
                  <a:pt x="646508" y="0"/>
                </a:cubicBezTo>
                <a:cubicBezTo>
                  <a:pt x="954011" y="-23391"/>
                  <a:pt x="1015128" y="-6806"/>
                  <a:pt x="1375550" y="0"/>
                </a:cubicBezTo>
                <a:cubicBezTo>
                  <a:pt x="1735972" y="6806"/>
                  <a:pt x="1795230" y="12233"/>
                  <a:pt x="2063325" y="0"/>
                </a:cubicBezTo>
                <a:cubicBezTo>
                  <a:pt x="2072511" y="282211"/>
                  <a:pt x="2094580" y="376227"/>
                  <a:pt x="2063325" y="674839"/>
                </a:cubicBezTo>
                <a:cubicBezTo>
                  <a:pt x="2032070" y="973451"/>
                  <a:pt x="2095488" y="1114133"/>
                  <a:pt x="2063325" y="1349677"/>
                </a:cubicBezTo>
                <a:cubicBezTo>
                  <a:pt x="1985048" y="1431825"/>
                  <a:pt x="1891757" y="1519174"/>
                  <a:pt x="1793383" y="1619619"/>
                </a:cubicBezTo>
                <a:cubicBezTo>
                  <a:pt x="1585224" y="1649150"/>
                  <a:pt x="1350323" y="1617328"/>
                  <a:pt x="1177655" y="1619619"/>
                </a:cubicBezTo>
                <a:cubicBezTo>
                  <a:pt x="1004987" y="1621910"/>
                  <a:pt x="845713" y="1628176"/>
                  <a:pt x="579861" y="1619619"/>
                </a:cubicBezTo>
                <a:cubicBezTo>
                  <a:pt x="314009" y="1611062"/>
                  <a:pt x="169360" y="1645396"/>
                  <a:pt x="0" y="1619619"/>
                </a:cubicBezTo>
                <a:cubicBezTo>
                  <a:pt x="-17257" y="1458514"/>
                  <a:pt x="-8526" y="1213716"/>
                  <a:pt x="0" y="1095942"/>
                </a:cubicBezTo>
                <a:cubicBezTo>
                  <a:pt x="8526" y="978168"/>
                  <a:pt x="-5583" y="808054"/>
                  <a:pt x="0" y="539873"/>
                </a:cubicBezTo>
                <a:cubicBezTo>
                  <a:pt x="5583" y="271692"/>
                  <a:pt x="7213" y="209563"/>
                  <a:pt x="0" y="0"/>
                </a:cubicBezTo>
                <a:close/>
              </a:path>
              <a:path w="2063325" h="1619619" fill="darkenLess" stroke="0" extrusionOk="0">
                <a:moveTo>
                  <a:pt x="1793383" y="1619619"/>
                </a:moveTo>
                <a:cubicBezTo>
                  <a:pt x="1805559" y="1525810"/>
                  <a:pt x="1814594" y="1491988"/>
                  <a:pt x="1847371" y="1403665"/>
                </a:cubicBezTo>
                <a:cubicBezTo>
                  <a:pt x="1902316" y="1387330"/>
                  <a:pt x="1998265" y="1362085"/>
                  <a:pt x="2063325" y="1349677"/>
                </a:cubicBezTo>
                <a:cubicBezTo>
                  <a:pt x="1987136" y="1440487"/>
                  <a:pt x="1910742" y="1513969"/>
                  <a:pt x="1793383" y="1619619"/>
                </a:cubicBezTo>
                <a:close/>
              </a:path>
              <a:path w="2063325" h="1619619" fill="none" extrusionOk="0">
                <a:moveTo>
                  <a:pt x="1793383" y="1619619"/>
                </a:moveTo>
                <a:cubicBezTo>
                  <a:pt x="1821478" y="1519090"/>
                  <a:pt x="1828441" y="1474660"/>
                  <a:pt x="1847371" y="1403665"/>
                </a:cubicBezTo>
                <a:cubicBezTo>
                  <a:pt x="1913610" y="1378340"/>
                  <a:pt x="1957172" y="1371294"/>
                  <a:pt x="2063325" y="1349677"/>
                </a:cubicBezTo>
                <a:cubicBezTo>
                  <a:pt x="1961169" y="1458255"/>
                  <a:pt x="1864894" y="1530613"/>
                  <a:pt x="1793383" y="1619619"/>
                </a:cubicBezTo>
                <a:cubicBezTo>
                  <a:pt x="1517042" y="1607012"/>
                  <a:pt x="1365706" y="1647689"/>
                  <a:pt x="1213522" y="1619619"/>
                </a:cubicBezTo>
                <a:cubicBezTo>
                  <a:pt x="1061338" y="1591549"/>
                  <a:pt x="869550" y="1602163"/>
                  <a:pt x="669530" y="1619619"/>
                </a:cubicBezTo>
                <a:cubicBezTo>
                  <a:pt x="469510" y="1637075"/>
                  <a:pt x="211095" y="1604593"/>
                  <a:pt x="0" y="1619619"/>
                </a:cubicBezTo>
                <a:cubicBezTo>
                  <a:pt x="-24967" y="1343754"/>
                  <a:pt x="-4849" y="1296431"/>
                  <a:pt x="0" y="1063550"/>
                </a:cubicBezTo>
                <a:cubicBezTo>
                  <a:pt x="4849" y="830669"/>
                  <a:pt x="3463" y="750798"/>
                  <a:pt x="0" y="539873"/>
                </a:cubicBezTo>
                <a:cubicBezTo>
                  <a:pt x="-3463" y="328948"/>
                  <a:pt x="13025" y="194776"/>
                  <a:pt x="0" y="0"/>
                </a:cubicBezTo>
                <a:cubicBezTo>
                  <a:pt x="268718" y="-7347"/>
                  <a:pt x="385555" y="-17143"/>
                  <a:pt x="687775" y="0"/>
                </a:cubicBezTo>
                <a:cubicBezTo>
                  <a:pt x="989996" y="17143"/>
                  <a:pt x="1022027" y="8998"/>
                  <a:pt x="1334284" y="0"/>
                </a:cubicBezTo>
                <a:cubicBezTo>
                  <a:pt x="1646541" y="-8998"/>
                  <a:pt x="1738699" y="8268"/>
                  <a:pt x="2063325" y="0"/>
                </a:cubicBezTo>
                <a:cubicBezTo>
                  <a:pt x="2046521" y="157921"/>
                  <a:pt x="2046457" y="516721"/>
                  <a:pt x="2063325" y="688335"/>
                </a:cubicBezTo>
                <a:cubicBezTo>
                  <a:pt x="2080193" y="859950"/>
                  <a:pt x="2090128" y="1056816"/>
                  <a:pt x="2063325" y="1349677"/>
                </a:cubicBezTo>
              </a:path>
              <a:path w="2063325" h="1619619" fill="none" stroke="0" extrusionOk="0">
                <a:moveTo>
                  <a:pt x="1793383" y="1619619"/>
                </a:moveTo>
                <a:cubicBezTo>
                  <a:pt x="1815995" y="1551543"/>
                  <a:pt x="1820652" y="1486069"/>
                  <a:pt x="1847371" y="1403665"/>
                </a:cubicBezTo>
                <a:cubicBezTo>
                  <a:pt x="1927691" y="1385378"/>
                  <a:pt x="1972197" y="1364475"/>
                  <a:pt x="2063325" y="1349677"/>
                </a:cubicBezTo>
                <a:cubicBezTo>
                  <a:pt x="1963475" y="1426078"/>
                  <a:pt x="1906886" y="1502225"/>
                  <a:pt x="1793383" y="1619619"/>
                </a:cubicBezTo>
                <a:cubicBezTo>
                  <a:pt x="1669056" y="1623948"/>
                  <a:pt x="1431594" y="1601052"/>
                  <a:pt x="1195589" y="1619619"/>
                </a:cubicBezTo>
                <a:cubicBezTo>
                  <a:pt x="959584" y="1638186"/>
                  <a:pt x="856871" y="1633738"/>
                  <a:pt x="561927" y="1619619"/>
                </a:cubicBezTo>
                <a:cubicBezTo>
                  <a:pt x="266983" y="1605500"/>
                  <a:pt x="124906" y="1638383"/>
                  <a:pt x="0" y="1619619"/>
                </a:cubicBezTo>
                <a:cubicBezTo>
                  <a:pt x="11250" y="1376121"/>
                  <a:pt x="-16957" y="1372178"/>
                  <a:pt x="0" y="1128335"/>
                </a:cubicBezTo>
                <a:cubicBezTo>
                  <a:pt x="16957" y="884492"/>
                  <a:pt x="-14393" y="861400"/>
                  <a:pt x="0" y="637050"/>
                </a:cubicBezTo>
                <a:cubicBezTo>
                  <a:pt x="14393" y="412700"/>
                  <a:pt x="-10187" y="184399"/>
                  <a:pt x="0" y="0"/>
                </a:cubicBezTo>
                <a:cubicBezTo>
                  <a:pt x="240144" y="-16931"/>
                  <a:pt x="427531" y="6339"/>
                  <a:pt x="625875" y="0"/>
                </a:cubicBezTo>
                <a:cubicBezTo>
                  <a:pt x="824219" y="-6339"/>
                  <a:pt x="1122049" y="-3200"/>
                  <a:pt x="1313650" y="0"/>
                </a:cubicBezTo>
                <a:cubicBezTo>
                  <a:pt x="1505251" y="3200"/>
                  <a:pt x="1815504" y="28950"/>
                  <a:pt x="2063325" y="0"/>
                </a:cubicBezTo>
                <a:cubicBezTo>
                  <a:pt x="2043049" y="236625"/>
                  <a:pt x="2074713" y="540985"/>
                  <a:pt x="2063325" y="688335"/>
                </a:cubicBezTo>
                <a:cubicBezTo>
                  <a:pt x="2051937" y="835686"/>
                  <a:pt x="2065619" y="1117897"/>
                  <a:pt x="2063325" y="1349677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Dijagram toka: Poveznik 11">
            <a:extLst>
              <a:ext uri="{FF2B5EF4-FFF2-40B4-BE49-F238E27FC236}">
                <a16:creationId xmlns:a16="http://schemas.microsoft.com/office/drawing/2014/main" xmlns="" id="{2041DA6D-EA3E-4121-B342-44217A820C14}"/>
              </a:ext>
            </a:extLst>
          </p:cNvPr>
          <p:cNvSpPr/>
          <p:nvPr/>
        </p:nvSpPr>
        <p:spPr>
          <a:xfrm>
            <a:off x="2646503" y="1109847"/>
            <a:ext cx="4350331" cy="2594978"/>
          </a:xfrm>
          <a:custGeom>
            <a:avLst/>
            <a:gdLst>
              <a:gd name="connsiteX0" fmla="*/ 0 w 4350331"/>
              <a:gd name="connsiteY0" fmla="*/ 1297489 h 2594978"/>
              <a:gd name="connsiteX1" fmla="*/ 2175166 w 4350331"/>
              <a:gd name="connsiteY1" fmla="*/ 0 h 2594978"/>
              <a:gd name="connsiteX2" fmla="*/ 4350332 w 4350331"/>
              <a:gd name="connsiteY2" fmla="*/ 1297489 h 2594978"/>
              <a:gd name="connsiteX3" fmla="*/ 2175166 w 4350331"/>
              <a:gd name="connsiteY3" fmla="*/ 2594978 h 2594978"/>
              <a:gd name="connsiteX4" fmla="*/ 0 w 4350331"/>
              <a:gd name="connsiteY4" fmla="*/ 1297489 h 259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0331" h="2594978" fill="none" extrusionOk="0">
                <a:moveTo>
                  <a:pt x="0" y="1297489"/>
                </a:moveTo>
                <a:cubicBezTo>
                  <a:pt x="80516" y="392107"/>
                  <a:pt x="1132823" y="18462"/>
                  <a:pt x="2175166" y="0"/>
                </a:cubicBezTo>
                <a:cubicBezTo>
                  <a:pt x="3474343" y="19776"/>
                  <a:pt x="4235455" y="641146"/>
                  <a:pt x="4350332" y="1297489"/>
                </a:cubicBezTo>
                <a:cubicBezTo>
                  <a:pt x="4625892" y="2010544"/>
                  <a:pt x="3448220" y="2703694"/>
                  <a:pt x="2175166" y="2594978"/>
                </a:cubicBezTo>
                <a:cubicBezTo>
                  <a:pt x="1066114" y="2608980"/>
                  <a:pt x="-54916" y="2039604"/>
                  <a:pt x="0" y="1297489"/>
                </a:cubicBezTo>
                <a:close/>
              </a:path>
              <a:path w="4350331" h="2594978" stroke="0" extrusionOk="0">
                <a:moveTo>
                  <a:pt x="0" y="1297489"/>
                </a:moveTo>
                <a:cubicBezTo>
                  <a:pt x="-86900" y="888615"/>
                  <a:pt x="1028746" y="1295"/>
                  <a:pt x="2175166" y="0"/>
                </a:cubicBezTo>
                <a:cubicBezTo>
                  <a:pt x="3384210" y="-163497"/>
                  <a:pt x="4505548" y="553772"/>
                  <a:pt x="4350332" y="1297489"/>
                </a:cubicBezTo>
                <a:cubicBezTo>
                  <a:pt x="4124715" y="2058030"/>
                  <a:pt x="3450516" y="2604065"/>
                  <a:pt x="2175166" y="2594978"/>
                </a:cubicBezTo>
                <a:cubicBezTo>
                  <a:pt x="1017589" y="2661269"/>
                  <a:pt x="-75368" y="1992522"/>
                  <a:pt x="0" y="12974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Vijaya" panose="020B0502040204020203" pitchFamily="18" charset="0"/>
              </a:rPr>
              <a:t>Liberalna demokracija</a:t>
            </a:r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xmlns="" id="{852C928F-5559-4329-9E68-8B093EF669BF}"/>
              </a:ext>
            </a:extLst>
          </p:cNvPr>
          <p:cNvSpPr/>
          <p:nvPr/>
        </p:nvSpPr>
        <p:spPr>
          <a:xfrm rot="21132271">
            <a:off x="2417240" y="1984192"/>
            <a:ext cx="1051431" cy="767763"/>
          </a:xfrm>
          <a:custGeom>
            <a:avLst/>
            <a:gdLst>
              <a:gd name="connsiteX0" fmla="*/ 0 w 1051431"/>
              <a:gd name="connsiteY0" fmla="*/ 239865 h 767763"/>
              <a:gd name="connsiteX1" fmla="*/ 636033 w 1051431"/>
              <a:gd name="connsiteY1" fmla="*/ 239865 h 767763"/>
              <a:gd name="connsiteX2" fmla="*/ 636033 w 1051431"/>
              <a:gd name="connsiteY2" fmla="*/ 0 h 767763"/>
              <a:gd name="connsiteX3" fmla="*/ 1051431 w 1051431"/>
              <a:gd name="connsiteY3" fmla="*/ 383882 h 767763"/>
              <a:gd name="connsiteX4" fmla="*/ 636033 w 1051431"/>
              <a:gd name="connsiteY4" fmla="*/ 767763 h 767763"/>
              <a:gd name="connsiteX5" fmla="*/ 636033 w 1051431"/>
              <a:gd name="connsiteY5" fmla="*/ 527898 h 767763"/>
              <a:gd name="connsiteX6" fmla="*/ 0 w 1051431"/>
              <a:gd name="connsiteY6" fmla="*/ 527898 h 767763"/>
              <a:gd name="connsiteX7" fmla="*/ 0 w 1051431"/>
              <a:gd name="connsiteY7" fmla="*/ 239865 h 76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1431" h="767763" fill="none" extrusionOk="0">
                <a:moveTo>
                  <a:pt x="0" y="239865"/>
                </a:moveTo>
                <a:cubicBezTo>
                  <a:pt x="195120" y="243646"/>
                  <a:pt x="347084" y="266966"/>
                  <a:pt x="636033" y="239865"/>
                </a:cubicBezTo>
                <a:cubicBezTo>
                  <a:pt x="630029" y="141633"/>
                  <a:pt x="640516" y="50118"/>
                  <a:pt x="636033" y="0"/>
                </a:cubicBezTo>
                <a:cubicBezTo>
                  <a:pt x="839079" y="191735"/>
                  <a:pt x="907107" y="287335"/>
                  <a:pt x="1051431" y="383882"/>
                </a:cubicBezTo>
                <a:cubicBezTo>
                  <a:pt x="970497" y="486101"/>
                  <a:pt x="763255" y="629961"/>
                  <a:pt x="636033" y="767763"/>
                </a:cubicBezTo>
                <a:cubicBezTo>
                  <a:pt x="643984" y="713433"/>
                  <a:pt x="644436" y="585824"/>
                  <a:pt x="636033" y="527898"/>
                </a:cubicBezTo>
                <a:cubicBezTo>
                  <a:pt x="385617" y="541186"/>
                  <a:pt x="253090" y="497810"/>
                  <a:pt x="0" y="527898"/>
                </a:cubicBezTo>
                <a:cubicBezTo>
                  <a:pt x="-3688" y="407202"/>
                  <a:pt x="-303" y="354213"/>
                  <a:pt x="0" y="239865"/>
                </a:cubicBezTo>
                <a:close/>
              </a:path>
              <a:path w="1051431" h="767763" stroke="0" extrusionOk="0">
                <a:moveTo>
                  <a:pt x="0" y="239865"/>
                </a:moveTo>
                <a:cubicBezTo>
                  <a:pt x="129001" y="220070"/>
                  <a:pt x="331352" y="248169"/>
                  <a:pt x="636033" y="239865"/>
                </a:cubicBezTo>
                <a:cubicBezTo>
                  <a:pt x="624071" y="129109"/>
                  <a:pt x="628360" y="91535"/>
                  <a:pt x="636033" y="0"/>
                </a:cubicBezTo>
                <a:cubicBezTo>
                  <a:pt x="747425" y="80760"/>
                  <a:pt x="949026" y="311025"/>
                  <a:pt x="1051431" y="383882"/>
                </a:cubicBezTo>
                <a:cubicBezTo>
                  <a:pt x="892533" y="543757"/>
                  <a:pt x="774978" y="644041"/>
                  <a:pt x="636033" y="767763"/>
                </a:cubicBezTo>
                <a:cubicBezTo>
                  <a:pt x="630138" y="696535"/>
                  <a:pt x="633416" y="642956"/>
                  <a:pt x="636033" y="527898"/>
                </a:cubicBezTo>
                <a:cubicBezTo>
                  <a:pt x="444777" y="497576"/>
                  <a:pt x="136776" y="496378"/>
                  <a:pt x="0" y="527898"/>
                </a:cubicBezTo>
                <a:cubicBezTo>
                  <a:pt x="-5379" y="398105"/>
                  <a:pt x="-1098" y="354458"/>
                  <a:pt x="0" y="23986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5" name="Strelica: desno 14">
            <a:extLst>
              <a:ext uri="{FF2B5EF4-FFF2-40B4-BE49-F238E27FC236}">
                <a16:creationId xmlns:a16="http://schemas.microsoft.com/office/drawing/2014/main" xmlns="" id="{E6AC6DFF-8EED-4151-BDD4-EFD1E21CDEBA}"/>
              </a:ext>
            </a:extLst>
          </p:cNvPr>
          <p:cNvSpPr/>
          <p:nvPr/>
        </p:nvSpPr>
        <p:spPr>
          <a:xfrm rot="19213400">
            <a:off x="2115880" y="3530135"/>
            <a:ext cx="1051431" cy="767763"/>
          </a:xfrm>
          <a:custGeom>
            <a:avLst/>
            <a:gdLst>
              <a:gd name="connsiteX0" fmla="*/ 0 w 1051431"/>
              <a:gd name="connsiteY0" fmla="*/ 239865 h 767763"/>
              <a:gd name="connsiteX1" fmla="*/ 636033 w 1051431"/>
              <a:gd name="connsiteY1" fmla="*/ 239865 h 767763"/>
              <a:gd name="connsiteX2" fmla="*/ 636033 w 1051431"/>
              <a:gd name="connsiteY2" fmla="*/ 0 h 767763"/>
              <a:gd name="connsiteX3" fmla="*/ 1051431 w 1051431"/>
              <a:gd name="connsiteY3" fmla="*/ 383882 h 767763"/>
              <a:gd name="connsiteX4" fmla="*/ 636033 w 1051431"/>
              <a:gd name="connsiteY4" fmla="*/ 767763 h 767763"/>
              <a:gd name="connsiteX5" fmla="*/ 636033 w 1051431"/>
              <a:gd name="connsiteY5" fmla="*/ 527898 h 767763"/>
              <a:gd name="connsiteX6" fmla="*/ 0 w 1051431"/>
              <a:gd name="connsiteY6" fmla="*/ 527898 h 767763"/>
              <a:gd name="connsiteX7" fmla="*/ 0 w 1051431"/>
              <a:gd name="connsiteY7" fmla="*/ 239865 h 76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1431" h="767763" fill="none" extrusionOk="0">
                <a:moveTo>
                  <a:pt x="0" y="239865"/>
                </a:moveTo>
                <a:cubicBezTo>
                  <a:pt x="195120" y="243646"/>
                  <a:pt x="347084" y="266966"/>
                  <a:pt x="636033" y="239865"/>
                </a:cubicBezTo>
                <a:cubicBezTo>
                  <a:pt x="630029" y="141633"/>
                  <a:pt x="640516" y="50118"/>
                  <a:pt x="636033" y="0"/>
                </a:cubicBezTo>
                <a:cubicBezTo>
                  <a:pt x="839079" y="191735"/>
                  <a:pt x="907107" y="287335"/>
                  <a:pt x="1051431" y="383882"/>
                </a:cubicBezTo>
                <a:cubicBezTo>
                  <a:pt x="970497" y="486101"/>
                  <a:pt x="763255" y="629961"/>
                  <a:pt x="636033" y="767763"/>
                </a:cubicBezTo>
                <a:cubicBezTo>
                  <a:pt x="643984" y="713433"/>
                  <a:pt x="644436" y="585824"/>
                  <a:pt x="636033" y="527898"/>
                </a:cubicBezTo>
                <a:cubicBezTo>
                  <a:pt x="385617" y="541186"/>
                  <a:pt x="253090" y="497810"/>
                  <a:pt x="0" y="527898"/>
                </a:cubicBezTo>
                <a:cubicBezTo>
                  <a:pt x="-3688" y="407202"/>
                  <a:pt x="-303" y="354213"/>
                  <a:pt x="0" y="239865"/>
                </a:cubicBezTo>
                <a:close/>
              </a:path>
              <a:path w="1051431" h="767763" stroke="0" extrusionOk="0">
                <a:moveTo>
                  <a:pt x="0" y="239865"/>
                </a:moveTo>
                <a:cubicBezTo>
                  <a:pt x="129001" y="220070"/>
                  <a:pt x="331352" y="248169"/>
                  <a:pt x="636033" y="239865"/>
                </a:cubicBezTo>
                <a:cubicBezTo>
                  <a:pt x="624071" y="129109"/>
                  <a:pt x="628360" y="91535"/>
                  <a:pt x="636033" y="0"/>
                </a:cubicBezTo>
                <a:cubicBezTo>
                  <a:pt x="747425" y="80760"/>
                  <a:pt x="949026" y="311025"/>
                  <a:pt x="1051431" y="383882"/>
                </a:cubicBezTo>
                <a:cubicBezTo>
                  <a:pt x="892533" y="543757"/>
                  <a:pt x="774978" y="644041"/>
                  <a:pt x="636033" y="767763"/>
                </a:cubicBezTo>
                <a:cubicBezTo>
                  <a:pt x="630138" y="696535"/>
                  <a:pt x="633416" y="642956"/>
                  <a:pt x="636033" y="527898"/>
                </a:cubicBezTo>
                <a:cubicBezTo>
                  <a:pt x="444777" y="497576"/>
                  <a:pt x="136776" y="496378"/>
                  <a:pt x="0" y="527898"/>
                </a:cubicBezTo>
                <a:cubicBezTo>
                  <a:pt x="-5379" y="398105"/>
                  <a:pt x="-1098" y="354458"/>
                  <a:pt x="0" y="23986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6" name="Strelica: desno 15">
            <a:extLst>
              <a:ext uri="{FF2B5EF4-FFF2-40B4-BE49-F238E27FC236}">
                <a16:creationId xmlns:a16="http://schemas.microsoft.com/office/drawing/2014/main" xmlns="" id="{15B4F924-72B9-46AC-9160-2DAADC70577E}"/>
              </a:ext>
            </a:extLst>
          </p:cNvPr>
          <p:cNvSpPr/>
          <p:nvPr/>
        </p:nvSpPr>
        <p:spPr>
          <a:xfrm rot="17807156">
            <a:off x="3701473" y="3664030"/>
            <a:ext cx="1051431" cy="767763"/>
          </a:xfrm>
          <a:custGeom>
            <a:avLst/>
            <a:gdLst>
              <a:gd name="connsiteX0" fmla="*/ 0 w 1051431"/>
              <a:gd name="connsiteY0" fmla="*/ 239865 h 767763"/>
              <a:gd name="connsiteX1" fmla="*/ 636033 w 1051431"/>
              <a:gd name="connsiteY1" fmla="*/ 239865 h 767763"/>
              <a:gd name="connsiteX2" fmla="*/ 636033 w 1051431"/>
              <a:gd name="connsiteY2" fmla="*/ 0 h 767763"/>
              <a:gd name="connsiteX3" fmla="*/ 1051431 w 1051431"/>
              <a:gd name="connsiteY3" fmla="*/ 383882 h 767763"/>
              <a:gd name="connsiteX4" fmla="*/ 636033 w 1051431"/>
              <a:gd name="connsiteY4" fmla="*/ 767763 h 767763"/>
              <a:gd name="connsiteX5" fmla="*/ 636033 w 1051431"/>
              <a:gd name="connsiteY5" fmla="*/ 527898 h 767763"/>
              <a:gd name="connsiteX6" fmla="*/ 0 w 1051431"/>
              <a:gd name="connsiteY6" fmla="*/ 527898 h 767763"/>
              <a:gd name="connsiteX7" fmla="*/ 0 w 1051431"/>
              <a:gd name="connsiteY7" fmla="*/ 239865 h 76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1431" h="767763" fill="none" extrusionOk="0">
                <a:moveTo>
                  <a:pt x="0" y="239865"/>
                </a:moveTo>
                <a:cubicBezTo>
                  <a:pt x="195120" y="243646"/>
                  <a:pt x="347084" y="266966"/>
                  <a:pt x="636033" y="239865"/>
                </a:cubicBezTo>
                <a:cubicBezTo>
                  <a:pt x="630029" y="141633"/>
                  <a:pt x="640516" y="50118"/>
                  <a:pt x="636033" y="0"/>
                </a:cubicBezTo>
                <a:cubicBezTo>
                  <a:pt x="839079" y="191735"/>
                  <a:pt x="907107" y="287335"/>
                  <a:pt x="1051431" y="383882"/>
                </a:cubicBezTo>
                <a:cubicBezTo>
                  <a:pt x="970497" y="486101"/>
                  <a:pt x="763255" y="629961"/>
                  <a:pt x="636033" y="767763"/>
                </a:cubicBezTo>
                <a:cubicBezTo>
                  <a:pt x="643984" y="713433"/>
                  <a:pt x="644436" y="585824"/>
                  <a:pt x="636033" y="527898"/>
                </a:cubicBezTo>
                <a:cubicBezTo>
                  <a:pt x="385617" y="541186"/>
                  <a:pt x="253090" y="497810"/>
                  <a:pt x="0" y="527898"/>
                </a:cubicBezTo>
                <a:cubicBezTo>
                  <a:pt x="-3688" y="407202"/>
                  <a:pt x="-303" y="354213"/>
                  <a:pt x="0" y="239865"/>
                </a:cubicBezTo>
                <a:close/>
              </a:path>
              <a:path w="1051431" h="767763" stroke="0" extrusionOk="0">
                <a:moveTo>
                  <a:pt x="0" y="239865"/>
                </a:moveTo>
                <a:cubicBezTo>
                  <a:pt x="129001" y="220070"/>
                  <a:pt x="331352" y="248169"/>
                  <a:pt x="636033" y="239865"/>
                </a:cubicBezTo>
                <a:cubicBezTo>
                  <a:pt x="624071" y="129109"/>
                  <a:pt x="628360" y="91535"/>
                  <a:pt x="636033" y="0"/>
                </a:cubicBezTo>
                <a:cubicBezTo>
                  <a:pt x="747425" y="80760"/>
                  <a:pt x="949026" y="311025"/>
                  <a:pt x="1051431" y="383882"/>
                </a:cubicBezTo>
                <a:cubicBezTo>
                  <a:pt x="892533" y="543757"/>
                  <a:pt x="774978" y="644041"/>
                  <a:pt x="636033" y="767763"/>
                </a:cubicBezTo>
                <a:cubicBezTo>
                  <a:pt x="630138" y="696535"/>
                  <a:pt x="633416" y="642956"/>
                  <a:pt x="636033" y="527898"/>
                </a:cubicBezTo>
                <a:cubicBezTo>
                  <a:pt x="444777" y="497576"/>
                  <a:pt x="136776" y="496378"/>
                  <a:pt x="0" y="527898"/>
                </a:cubicBezTo>
                <a:cubicBezTo>
                  <a:pt x="-5379" y="398105"/>
                  <a:pt x="-1098" y="354458"/>
                  <a:pt x="0" y="23986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7" name="Strelica: desno 16">
            <a:extLst>
              <a:ext uri="{FF2B5EF4-FFF2-40B4-BE49-F238E27FC236}">
                <a16:creationId xmlns:a16="http://schemas.microsoft.com/office/drawing/2014/main" xmlns="" id="{567A9C8B-767C-46CB-AD27-6AED5093FF27}"/>
              </a:ext>
            </a:extLst>
          </p:cNvPr>
          <p:cNvSpPr/>
          <p:nvPr/>
        </p:nvSpPr>
        <p:spPr>
          <a:xfrm rot="13979832">
            <a:off x="5397665" y="3384427"/>
            <a:ext cx="1051431" cy="767763"/>
          </a:xfrm>
          <a:custGeom>
            <a:avLst/>
            <a:gdLst>
              <a:gd name="connsiteX0" fmla="*/ 0 w 1051431"/>
              <a:gd name="connsiteY0" fmla="*/ 239865 h 767763"/>
              <a:gd name="connsiteX1" fmla="*/ 636033 w 1051431"/>
              <a:gd name="connsiteY1" fmla="*/ 239865 h 767763"/>
              <a:gd name="connsiteX2" fmla="*/ 636033 w 1051431"/>
              <a:gd name="connsiteY2" fmla="*/ 0 h 767763"/>
              <a:gd name="connsiteX3" fmla="*/ 1051431 w 1051431"/>
              <a:gd name="connsiteY3" fmla="*/ 383882 h 767763"/>
              <a:gd name="connsiteX4" fmla="*/ 636033 w 1051431"/>
              <a:gd name="connsiteY4" fmla="*/ 767763 h 767763"/>
              <a:gd name="connsiteX5" fmla="*/ 636033 w 1051431"/>
              <a:gd name="connsiteY5" fmla="*/ 527898 h 767763"/>
              <a:gd name="connsiteX6" fmla="*/ 0 w 1051431"/>
              <a:gd name="connsiteY6" fmla="*/ 527898 h 767763"/>
              <a:gd name="connsiteX7" fmla="*/ 0 w 1051431"/>
              <a:gd name="connsiteY7" fmla="*/ 239865 h 76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1431" h="767763" fill="none" extrusionOk="0">
                <a:moveTo>
                  <a:pt x="0" y="239865"/>
                </a:moveTo>
                <a:cubicBezTo>
                  <a:pt x="195120" y="243646"/>
                  <a:pt x="347084" y="266966"/>
                  <a:pt x="636033" y="239865"/>
                </a:cubicBezTo>
                <a:cubicBezTo>
                  <a:pt x="630029" y="141633"/>
                  <a:pt x="640516" y="50118"/>
                  <a:pt x="636033" y="0"/>
                </a:cubicBezTo>
                <a:cubicBezTo>
                  <a:pt x="839079" y="191735"/>
                  <a:pt x="907107" y="287335"/>
                  <a:pt x="1051431" y="383882"/>
                </a:cubicBezTo>
                <a:cubicBezTo>
                  <a:pt x="970497" y="486101"/>
                  <a:pt x="763255" y="629961"/>
                  <a:pt x="636033" y="767763"/>
                </a:cubicBezTo>
                <a:cubicBezTo>
                  <a:pt x="643984" y="713433"/>
                  <a:pt x="644436" y="585824"/>
                  <a:pt x="636033" y="527898"/>
                </a:cubicBezTo>
                <a:cubicBezTo>
                  <a:pt x="385617" y="541186"/>
                  <a:pt x="253090" y="497810"/>
                  <a:pt x="0" y="527898"/>
                </a:cubicBezTo>
                <a:cubicBezTo>
                  <a:pt x="-3688" y="407202"/>
                  <a:pt x="-303" y="354213"/>
                  <a:pt x="0" y="239865"/>
                </a:cubicBezTo>
                <a:close/>
              </a:path>
              <a:path w="1051431" h="767763" stroke="0" extrusionOk="0">
                <a:moveTo>
                  <a:pt x="0" y="239865"/>
                </a:moveTo>
                <a:cubicBezTo>
                  <a:pt x="129001" y="220070"/>
                  <a:pt x="331352" y="248169"/>
                  <a:pt x="636033" y="239865"/>
                </a:cubicBezTo>
                <a:cubicBezTo>
                  <a:pt x="624071" y="129109"/>
                  <a:pt x="628360" y="91535"/>
                  <a:pt x="636033" y="0"/>
                </a:cubicBezTo>
                <a:cubicBezTo>
                  <a:pt x="747425" y="80760"/>
                  <a:pt x="949026" y="311025"/>
                  <a:pt x="1051431" y="383882"/>
                </a:cubicBezTo>
                <a:cubicBezTo>
                  <a:pt x="892533" y="543757"/>
                  <a:pt x="774978" y="644041"/>
                  <a:pt x="636033" y="767763"/>
                </a:cubicBezTo>
                <a:cubicBezTo>
                  <a:pt x="630138" y="696535"/>
                  <a:pt x="633416" y="642956"/>
                  <a:pt x="636033" y="527898"/>
                </a:cubicBezTo>
                <a:cubicBezTo>
                  <a:pt x="444777" y="497576"/>
                  <a:pt x="136776" y="496378"/>
                  <a:pt x="0" y="527898"/>
                </a:cubicBezTo>
                <a:cubicBezTo>
                  <a:pt x="-5379" y="398105"/>
                  <a:pt x="-1098" y="354458"/>
                  <a:pt x="0" y="23986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xmlns="" id="{476C76C8-FA61-4B05-B190-1738A083A325}"/>
              </a:ext>
            </a:extLst>
          </p:cNvPr>
          <p:cNvSpPr/>
          <p:nvPr/>
        </p:nvSpPr>
        <p:spPr>
          <a:xfrm rot="10486632">
            <a:off x="6639462" y="2140799"/>
            <a:ext cx="1051431" cy="767763"/>
          </a:xfrm>
          <a:custGeom>
            <a:avLst/>
            <a:gdLst>
              <a:gd name="connsiteX0" fmla="*/ 0 w 1051431"/>
              <a:gd name="connsiteY0" fmla="*/ 239865 h 767763"/>
              <a:gd name="connsiteX1" fmla="*/ 636033 w 1051431"/>
              <a:gd name="connsiteY1" fmla="*/ 239865 h 767763"/>
              <a:gd name="connsiteX2" fmla="*/ 636033 w 1051431"/>
              <a:gd name="connsiteY2" fmla="*/ 0 h 767763"/>
              <a:gd name="connsiteX3" fmla="*/ 1051431 w 1051431"/>
              <a:gd name="connsiteY3" fmla="*/ 383882 h 767763"/>
              <a:gd name="connsiteX4" fmla="*/ 636033 w 1051431"/>
              <a:gd name="connsiteY4" fmla="*/ 767763 h 767763"/>
              <a:gd name="connsiteX5" fmla="*/ 636033 w 1051431"/>
              <a:gd name="connsiteY5" fmla="*/ 527898 h 767763"/>
              <a:gd name="connsiteX6" fmla="*/ 0 w 1051431"/>
              <a:gd name="connsiteY6" fmla="*/ 527898 h 767763"/>
              <a:gd name="connsiteX7" fmla="*/ 0 w 1051431"/>
              <a:gd name="connsiteY7" fmla="*/ 239865 h 76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1431" h="767763" fill="none" extrusionOk="0">
                <a:moveTo>
                  <a:pt x="0" y="239865"/>
                </a:moveTo>
                <a:cubicBezTo>
                  <a:pt x="195120" y="243646"/>
                  <a:pt x="347084" y="266966"/>
                  <a:pt x="636033" y="239865"/>
                </a:cubicBezTo>
                <a:cubicBezTo>
                  <a:pt x="630029" y="141633"/>
                  <a:pt x="640516" y="50118"/>
                  <a:pt x="636033" y="0"/>
                </a:cubicBezTo>
                <a:cubicBezTo>
                  <a:pt x="839079" y="191735"/>
                  <a:pt x="907107" y="287335"/>
                  <a:pt x="1051431" y="383882"/>
                </a:cubicBezTo>
                <a:cubicBezTo>
                  <a:pt x="970497" y="486101"/>
                  <a:pt x="763255" y="629961"/>
                  <a:pt x="636033" y="767763"/>
                </a:cubicBezTo>
                <a:cubicBezTo>
                  <a:pt x="643984" y="713433"/>
                  <a:pt x="644436" y="585824"/>
                  <a:pt x="636033" y="527898"/>
                </a:cubicBezTo>
                <a:cubicBezTo>
                  <a:pt x="385617" y="541186"/>
                  <a:pt x="253090" y="497810"/>
                  <a:pt x="0" y="527898"/>
                </a:cubicBezTo>
                <a:cubicBezTo>
                  <a:pt x="-3688" y="407202"/>
                  <a:pt x="-303" y="354213"/>
                  <a:pt x="0" y="239865"/>
                </a:cubicBezTo>
                <a:close/>
              </a:path>
              <a:path w="1051431" h="767763" stroke="0" extrusionOk="0">
                <a:moveTo>
                  <a:pt x="0" y="239865"/>
                </a:moveTo>
                <a:cubicBezTo>
                  <a:pt x="129001" y="220070"/>
                  <a:pt x="331352" y="248169"/>
                  <a:pt x="636033" y="239865"/>
                </a:cubicBezTo>
                <a:cubicBezTo>
                  <a:pt x="624071" y="129109"/>
                  <a:pt x="628360" y="91535"/>
                  <a:pt x="636033" y="0"/>
                </a:cubicBezTo>
                <a:cubicBezTo>
                  <a:pt x="747425" y="80760"/>
                  <a:pt x="949026" y="311025"/>
                  <a:pt x="1051431" y="383882"/>
                </a:cubicBezTo>
                <a:cubicBezTo>
                  <a:pt x="892533" y="543757"/>
                  <a:pt x="774978" y="644041"/>
                  <a:pt x="636033" y="767763"/>
                </a:cubicBezTo>
                <a:cubicBezTo>
                  <a:pt x="630138" y="696535"/>
                  <a:pt x="633416" y="642956"/>
                  <a:pt x="636033" y="527898"/>
                </a:cubicBezTo>
                <a:cubicBezTo>
                  <a:pt x="444777" y="497576"/>
                  <a:pt x="136776" y="496378"/>
                  <a:pt x="0" y="527898"/>
                </a:cubicBezTo>
                <a:cubicBezTo>
                  <a:pt x="-5379" y="398105"/>
                  <a:pt x="-1098" y="354458"/>
                  <a:pt x="0" y="23986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14" name="Slika 13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44BBF607-1074-4C55-9247-0AB253C9B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032" y="4483574"/>
            <a:ext cx="1595487" cy="2257099"/>
          </a:xfrm>
          <a:prstGeom prst="rect">
            <a:avLst/>
          </a:prstGeom>
        </p:spPr>
      </p:pic>
      <p:sp>
        <p:nvSpPr>
          <p:cNvPr id="19" name="Oblačić za govor: ovalni 18">
            <a:extLst>
              <a:ext uri="{FF2B5EF4-FFF2-40B4-BE49-F238E27FC236}">
                <a16:creationId xmlns:a16="http://schemas.microsoft.com/office/drawing/2014/main" xmlns="" id="{A575C918-16A6-469A-8A09-DE78D4335E63}"/>
              </a:ext>
            </a:extLst>
          </p:cNvPr>
          <p:cNvSpPr/>
          <p:nvPr/>
        </p:nvSpPr>
        <p:spPr>
          <a:xfrm>
            <a:off x="9186485" y="1244578"/>
            <a:ext cx="2819658" cy="3238995"/>
          </a:xfrm>
          <a:custGeom>
            <a:avLst/>
            <a:gdLst>
              <a:gd name="connsiteX0" fmla="*/ 1944521 w 2819658"/>
              <a:gd name="connsiteY0" fmla="*/ 3507508 h 3238995"/>
              <a:gd name="connsiteX1" fmla="*/ 1582153 w 2819658"/>
              <a:gd name="connsiteY1" fmla="*/ 3226852 h 3238995"/>
              <a:gd name="connsiteX2" fmla="*/ 19884 w 2819658"/>
              <a:gd name="connsiteY2" fmla="*/ 1890534 h 3238995"/>
              <a:gd name="connsiteX3" fmla="*/ 970095 w 2819658"/>
              <a:gd name="connsiteY3" fmla="*/ 80791 h 3238995"/>
              <a:gd name="connsiteX4" fmla="*/ 2747927 w 2819658"/>
              <a:gd name="connsiteY4" fmla="*/ 1109496 h 3238995"/>
              <a:gd name="connsiteX5" fmla="*/ 2093776 w 2819658"/>
              <a:gd name="connsiteY5" fmla="*/ 3035657 h 3238995"/>
              <a:gd name="connsiteX6" fmla="*/ 1944521 w 2819658"/>
              <a:gd name="connsiteY6" fmla="*/ 3507508 h 323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9658" h="3238995" fill="none" extrusionOk="0">
                <a:moveTo>
                  <a:pt x="1944521" y="3507508"/>
                </a:moveTo>
                <a:cubicBezTo>
                  <a:pt x="1812060" y="3414498"/>
                  <a:pt x="1725521" y="3358925"/>
                  <a:pt x="1582153" y="3226852"/>
                </a:cubicBezTo>
                <a:cubicBezTo>
                  <a:pt x="893332" y="3407012"/>
                  <a:pt x="144508" y="2630615"/>
                  <a:pt x="19884" y="1890534"/>
                </a:cubicBezTo>
                <a:cubicBezTo>
                  <a:pt x="-176163" y="992075"/>
                  <a:pt x="355202" y="323628"/>
                  <a:pt x="970095" y="80791"/>
                </a:cubicBezTo>
                <a:cubicBezTo>
                  <a:pt x="1593818" y="-296125"/>
                  <a:pt x="2491669" y="339506"/>
                  <a:pt x="2747927" y="1109496"/>
                </a:cubicBezTo>
                <a:cubicBezTo>
                  <a:pt x="2858122" y="1854881"/>
                  <a:pt x="2718782" y="2599833"/>
                  <a:pt x="2093776" y="3035657"/>
                </a:cubicBezTo>
                <a:cubicBezTo>
                  <a:pt x="2054802" y="3198164"/>
                  <a:pt x="2003602" y="3272039"/>
                  <a:pt x="1944521" y="3507508"/>
                </a:cubicBezTo>
                <a:close/>
              </a:path>
              <a:path w="2819658" h="3238995" stroke="0" extrusionOk="0">
                <a:moveTo>
                  <a:pt x="1944521" y="3507508"/>
                </a:moveTo>
                <a:cubicBezTo>
                  <a:pt x="1832782" y="3417847"/>
                  <a:pt x="1670806" y="3308177"/>
                  <a:pt x="1582153" y="3226852"/>
                </a:cubicBezTo>
                <a:cubicBezTo>
                  <a:pt x="796044" y="3289050"/>
                  <a:pt x="108549" y="2707931"/>
                  <a:pt x="19884" y="1890534"/>
                </a:cubicBezTo>
                <a:cubicBezTo>
                  <a:pt x="-92035" y="1121583"/>
                  <a:pt x="295447" y="224269"/>
                  <a:pt x="970095" y="80791"/>
                </a:cubicBezTo>
                <a:cubicBezTo>
                  <a:pt x="1615435" y="-197033"/>
                  <a:pt x="2522250" y="361356"/>
                  <a:pt x="2747927" y="1109496"/>
                </a:cubicBezTo>
                <a:cubicBezTo>
                  <a:pt x="2956641" y="1935285"/>
                  <a:pt x="2578591" y="2697983"/>
                  <a:pt x="2093776" y="3035657"/>
                </a:cubicBezTo>
                <a:cubicBezTo>
                  <a:pt x="2057052" y="3168549"/>
                  <a:pt x="2020006" y="3334596"/>
                  <a:pt x="1944521" y="3507508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18963"/>
                      <a:gd name="adj2" fmla="val 5829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Prisjeti se ideja liberalizma. Objasni liberalnu demokraciju.</a:t>
            </a:r>
          </a:p>
        </p:txBody>
      </p:sp>
    </p:spTree>
    <p:extLst>
      <p:ext uri="{BB962C8B-B14F-4D97-AF65-F5344CB8AC3E}">
        <p14:creationId xmlns:p14="http://schemas.microsoft.com/office/powerpoint/2010/main" xmlns="" val="3787018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C8827378-2B56-4E1E-BE24-789CAA05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515" y="4204354"/>
            <a:ext cx="1827485" cy="2585301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9E585D42-CEBA-4B19-8A9C-A205BA0D01D9}"/>
              </a:ext>
            </a:extLst>
          </p:cNvPr>
          <p:cNvSpPr/>
          <p:nvPr/>
        </p:nvSpPr>
        <p:spPr>
          <a:xfrm>
            <a:off x="7013542" y="1234910"/>
            <a:ext cx="4827024" cy="3346517"/>
          </a:xfrm>
          <a:custGeom>
            <a:avLst/>
            <a:gdLst>
              <a:gd name="connsiteX0" fmla="*/ 4074250 w 4827024"/>
              <a:gd name="connsiteY0" fmla="*/ 3492592 h 3346517"/>
              <a:gd name="connsiteX1" fmla="*/ 3674952 w 4827024"/>
              <a:gd name="connsiteY1" fmla="*/ 3359651 h 3346517"/>
              <a:gd name="connsiteX2" fmla="*/ 3291312 w 4827024"/>
              <a:gd name="connsiteY2" fmla="*/ 3231924 h 3346517"/>
              <a:gd name="connsiteX3" fmla="*/ 730113 w 4827024"/>
              <a:gd name="connsiteY3" fmla="*/ 2872308 h 3346517"/>
              <a:gd name="connsiteX4" fmla="*/ 1150448 w 4827024"/>
              <a:gd name="connsiteY4" fmla="*/ 247424 h 3346517"/>
              <a:gd name="connsiteX5" fmla="*/ 3704136 w 4827024"/>
              <a:gd name="connsiteY5" fmla="*/ 259336 h 3346517"/>
              <a:gd name="connsiteX6" fmla="*/ 4069594 w 4827024"/>
              <a:gd name="connsiteY6" fmla="*/ 2890454 h 3346517"/>
              <a:gd name="connsiteX7" fmla="*/ 4074250 w 4827024"/>
              <a:gd name="connsiteY7" fmla="*/ 3492592 h 334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7024" h="3346517" fill="none" extrusionOk="0">
                <a:moveTo>
                  <a:pt x="4074250" y="3492592"/>
                </a:moveTo>
                <a:cubicBezTo>
                  <a:pt x="3886780" y="3415189"/>
                  <a:pt x="3788556" y="3381858"/>
                  <a:pt x="3674952" y="3359651"/>
                </a:cubicBezTo>
                <a:cubicBezTo>
                  <a:pt x="3561348" y="3337444"/>
                  <a:pt x="3393165" y="3283450"/>
                  <a:pt x="3291312" y="3231924"/>
                </a:cubicBezTo>
                <a:cubicBezTo>
                  <a:pt x="2449782" y="3464586"/>
                  <a:pt x="1342979" y="3273673"/>
                  <a:pt x="730113" y="2872308"/>
                </a:cubicBezTo>
                <a:cubicBezTo>
                  <a:pt x="-427097" y="2309077"/>
                  <a:pt x="-491210" y="836234"/>
                  <a:pt x="1150448" y="247424"/>
                </a:cubicBezTo>
                <a:cubicBezTo>
                  <a:pt x="2009539" y="-220837"/>
                  <a:pt x="2937293" y="-13166"/>
                  <a:pt x="3704136" y="259336"/>
                </a:cubicBezTo>
                <a:cubicBezTo>
                  <a:pt x="4901858" y="886158"/>
                  <a:pt x="4914614" y="2040609"/>
                  <a:pt x="4069594" y="2890454"/>
                </a:cubicBezTo>
                <a:cubicBezTo>
                  <a:pt x="4071164" y="3100578"/>
                  <a:pt x="4068993" y="3241969"/>
                  <a:pt x="4074250" y="3492592"/>
                </a:cubicBezTo>
                <a:close/>
              </a:path>
              <a:path w="4827024" h="3346517" stroke="0" extrusionOk="0">
                <a:moveTo>
                  <a:pt x="4074250" y="3492592"/>
                </a:moveTo>
                <a:cubicBezTo>
                  <a:pt x="3904690" y="3425851"/>
                  <a:pt x="3886216" y="3426523"/>
                  <a:pt x="3706269" y="3370078"/>
                </a:cubicBezTo>
                <a:cubicBezTo>
                  <a:pt x="3526322" y="3313633"/>
                  <a:pt x="3484888" y="3274406"/>
                  <a:pt x="3291312" y="3231924"/>
                </a:cubicBezTo>
                <a:cubicBezTo>
                  <a:pt x="2383850" y="3334198"/>
                  <a:pt x="1322414" y="3479351"/>
                  <a:pt x="730113" y="2872308"/>
                </a:cubicBezTo>
                <a:cubicBezTo>
                  <a:pt x="-519459" y="1982616"/>
                  <a:pt x="-332716" y="880550"/>
                  <a:pt x="1150448" y="247424"/>
                </a:cubicBezTo>
                <a:cubicBezTo>
                  <a:pt x="1880303" y="-80409"/>
                  <a:pt x="2881451" y="-116832"/>
                  <a:pt x="3704136" y="259336"/>
                </a:cubicBezTo>
                <a:cubicBezTo>
                  <a:pt x="5134882" y="961135"/>
                  <a:pt x="5031727" y="2080483"/>
                  <a:pt x="4069594" y="2890454"/>
                </a:cubicBezTo>
                <a:cubicBezTo>
                  <a:pt x="4077792" y="3171833"/>
                  <a:pt x="4071047" y="3326012"/>
                  <a:pt x="4074250" y="3492592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4405"/>
                      <a:gd name="adj2" fmla="val 5436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Objasni podjelu vlasti na tri neovisne sastavnice, tzv. trodiobu vlasti.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Što </a:t>
            </a:r>
            <a:r>
              <a:rPr lang="hr-HR" sz="2400" b="1" dirty="0">
                <a:solidFill>
                  <a:schemeClr val="tx1"/>
                </a:solidFill>
              </a:rPr>
              <a:t>svaka od njih predstavlja?</a:t>
            </a:r>
          </a:p>
        </p:txBody>
      </p:sp>
      <p:graphicFrame>
        <p:nvGraphicFramePr>
          <p:cNvPr id="10" name="Dijagram 9">
            <a:extLst>
              <a:ext uri="{FF2B5EF4-FFF2-40B4-BE49-F238E27FC236}">
                <a16:creationId xmlns:a16="http://schemas.microsoft.com/office/drawing/2014/main" xmlns="" id="{96BBF61B-91D7-40F1-BB35-A77138C0C967}"/>
              </a:ext>
            </a:extLst>
          </p:cNvPr>
          <p:cNvGraphicFramePr/>
          <p:nvPr/>
        </p:nvGraphicFramePr>
        <p:xfrm>
          <a:off x="35065" y="1225484"/>
          <a:ext cx="8446416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trelica: desno 10">
            <a:extLst>
              <a:ext uri="{FF2B5EF4-FFF2-40B4-BE49-F238E27FC236}">
                <a16:creationId xmlns:a16="http://schemas.microsoft.com/office/drawing/2014/main" xmlns="" id="{8B0AF2B5-F93E-4AD9-8D66-09F467498EB0}"/>
              </a:ext>
            </a:extLst>
          </p:cNvPr>
          <p:cNvSpPr/>
          <p:nvPr/>
        </p:nvSpPr>
        <p:spPr>
          <a:xfrm rot="21132271">
            <a:off x="2921910" y="4838905"/>
            <a:ext cx="793855" cy="743206"/>
          </a:xfrm>
          <a:custGeom>
            <a:avLst/>
            <a:gdLst>
              <a:gd name="connsiteX0" fmla="*/ 0 w 793855"/>
              <a:gd name="connsiteY0" fmla="*/ 232192 h 743206"/>
              <a:gd name="connsiteX1" fmla="*/ 391743 w 793855"/>
              <a:gd name="connsiteY1" fmla="*/ 232192 h 743206"/>
              <a:gd name="connsiteX2" fmla="*/ 391743 w 793855"/>
              <a:gd name="connsiteY2" fmla="*/ 0 h 743206"/>
              <a:gd name="connsiteX3" fmla="*/ 793855 w 793855"/>
              <a:gd name="connsiteY3" fmla="*/ 371603 h 743206"/>
              <a:gd name="connsiteX4" fmla="*/ 391743 w 793855"/>
              <a:gd name="connsiteY4" fmla="*/ 743206 h 743206"/>
              <a:gd name="connsiteX5" fmla="*/ 391743 w 793855"/>
              <a:gd name="connsiteY5" fmla="*/ 511014 h 743206"/>
              <a:gd name="connsiteX6" fmla="*/ 0 w 793855"/>
              <a:gd name="connsiteY6" fmla="*/ 511014 h 743206"/>
              <a:gd name="connsiteX7" fmla="*/ 0 w 793855"/>
              <a:gd name="connsiteY7" fmla="*/ 232192 h 74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3855" h="743206" fill="none" extrusionOk="0">
                <a:moveTo>
                  <a:pt x="0" y="232192"/>
                </a:moveTo>
                <a:cubicBezTo>
                  <a:pt x="117773" y="233450"/>
                  <a:pt x="231510" y="224393"/>
                  <a:pt x="391743" y="232192"/>
                </a:cubicBezTo>
                <a:cubicBezTo>
                  <a:pt x="402675" y="123047"/>
                  <a:pt x="383864" y="77720"/>
                  <a:pt x="391743" y="0"/>
                </a:cubicBezTo>
                <a:cubicBezTo>
                  <a:pt x="475437" y="82755"/>
                  <a:pt x="696566" y="254803"/>
                  <a:pt x="793855" y="371603"/>
                </a:cubicBezTo>
                <a:cubicBezTo>
                  <a:pt x="708327" y="450857"/>
                  <a:pt x="521277" y="592822"/>
                  <a:pt x="391743" y="743206"/>
                </a:cubicBezTo>
                <a:cubicBezTo>
                  <a:pt x="390784" y="664978"/>
                  <a:pt x="384434" y="563749"/>
                  <a:pt x="391743" y="511014"/>
                </a:cubicBezTo>
                <a:cubicBezTo>
                  <a:pt x="287583" y="519627"/>
                  <a:pt x="183690" y="510221"/>
                  <a:pt x="0" y="511014"/>
                </a:cubicBezTo>
                <a:cubicBezTo>
                  <a:pt x="7763" y="416675"/>
                  <a:pt x="3988" y="336317"/>
                  <a:pt x="0" y="232192"/>
                </a:cubicBezTo>
                <a:close/>
              </a:path>
              <a:path w="793855" h="743206" stroke="0" extrusionOk="0">
                <a:moveTo>
                  <a:pt x="0" y="232192"/>
                </a:moveTo>
                <a:cubicBezTo>
                  <a:pt x="182975" y="232536"/>
                  <a:pt x="274391" y="212969"/>
                  <a:pt x="391743" y="232192"/>
                </a:cubicBezTo>
                <a:cubicBezTo>
                  <a:pt x="381778" y="140408"/>
                  <a:pt x="386249" y="101298"/>
                  <a:pt x="391743" y="0"/>
                </a:cubicBezTo>
                <a:cubicBezTo>
                  <a:pt x="529915" y="159628"/>
                  <a:pt x="712687" y="266923"/>
                  <a:pt x="793855" y="371603"/>
                </a:cubicBezTo>
                <a:cubicBezTo>
                  <a:pt x="685555" y="495505"/>
                  <a:pt x="545160" y="585346"/>
                  <a:pt x="391743" y="743206"/>
                </a:cubicBezTo>
                <a:cubicBezTo>
                  <a:pt x="395239" y="653020"/>
                  <a:pt x="384012" y="561478"/>
                  <a:pt x="391743" y="511014"/>
                </a:cubicBezTo>
                <a:cubicBezTo>
                  <a:pt x="264200" y="528610"/>
                  <a:pt x="119205" y="518313"/>
                  <a:pt x="0" y="511014"/>
                </a:cubicBezTo>
                <a:cubicBezTo>
                  <a:pt x="-9960" y="429587"/>
                  <a:pt x="-2699" y="314021"/>
                  <a:pt x="0" y="23219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Strelica: desno 11">
            <a:extLst>
              <a:ext uri="{FF2B5EF4-FFF2-40B4-BE49-F238E27FC236}">
                <a16:creationId xmlns:a16="http://schemas.microsoft.com/office/drawing/2014/main" xmlns="" id="{D8A06E36-22B0-434D-88BF-FA4469EE6E8A}"/>
              </a:ext>
            </a:extLst>
          </p:cNvPr>
          <p:cNvSpPr/>
          <p:nvPr/>
        </p:nvSpPr>
        <p:spPr>
          <a:xfrm rot="12398159">
            <a:off x="4682264" y="4886791"/>
            <a:ext cx="793855" cy="743206"/>
          </a:xfrm>
          <a:custGeom>
            <a:avLst/>
            <a:gdLst>
              <a:gd name="connsiteX0" fmla="*/ 0 w 793855"/>
              <a:gd name="connsiteY0" fmla="*/ 232192 h 743206"/>
              <a:gd name="connsiteX1" fmla="*/ 391743 w 793855"/>
              <a:gd name="connsiteY1" fmla="*/ 232192 h 743206"/>
              <a:gd name="connsiteX2" fmla="*/ 391743 w 793855"/>
              <a:gd name="connsiteY2" fmla="*/ 0 h 743206"/>
              <a:gd name="connsiteX3" fmla="*/ 793855 w 793855"/>
              <a:gd name="connsiteY3" fmla="*/ 371603 h 743206"/>
              <a:gd name="connsiteX4" fmla="*/ 391743 w 793855"/>
              <a:gd name="connsiteY4" fmla="*/ 743206 h 743206"/>
              <a:gd name="connsiteX5" fmla="*/ 391743 w 793855"/>
              <a:gd name="connsiteY5" fmla="*/ 511014 h 743206"/>
              <a:gd name="connsiteX6" fmla="*/ 0 w 793855"/>
              <a:gd name="connsiteY6" fmla="*/ 511014 h 743206"/>
              <a:gd name="connsiteX7" fmla="*/ 0 w 793855"/>
              <a:gd name="connsiteY7" fmla="*/ 232192 h 74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3855" h="743206" fill="none" extrusionOk="0">
                <a:moveTo>
                  <a:pt x="0" y="232192"/>
                </a:moveTo>
                <a:cubicBezTo>
                  <a:pt x="117773" y="233450"/>
                  <a:pt x="231510" y="224393"/>
                  <a:pt x="391743" y="232192"/>
                </a:cubicBezTo>
                <a:cubicBezTo>
                  <a:pt x="402675" y="123047"/>
                  <a:pt x="383864" y="77720"/>
                  <a:pt x="391743" y="0"/>
                </a:cubicBezTo>
                <a:cubicBezTo>
                  <a:pt x="475437" y="82755"/>
                  <a:pt x="696566" y="254803"/>
                  <a:pt x="793855" y="371603"/>
                </a:cubicBezTo>
                <a:cubicBezTo>
                  <a:pt x="708327" y="450857"/>
                  <a:pt x="521277" y="592822"/>
                  <a:pt x="391743" y="743206"/>
                </a:cubicBezTo>
                <a:cubicBezTo>
                  <a:pt x="390784" y="664978"/>
                  <a:pt x="384434" y="563749"/>
                  <a:pt x="391743" y="511014"/>
                </a:cubicBezTo>
                <a:cubicBezTo>
                  <a:pt x="287583" y="519627"/>
                  <a:pt x="183690" y="510221"/>
                  <a:pt x="0" y="511014"/>
                </a:cubicBezTo>
                <a:cubicBezTo>
                  <a:pt x="7763" y="416675"/>
                  <a:pt x="3988" y="336317"/>
                  <a:pt x="0" y="232192"/>
                </a:cubicBezTo>
                <a:close/>
              </a:path>
              <a:path w="793855" h="743206" stroke="0" extrusionOk="0">
                <a:moveTo>
                  <a:pt x="0" y="232192"/>
                </a:moveTo>
                <a:cubicBezTo>
                  <a:pt x="182975" y="232536"/>
                  <a:pt x="274391" y="212969"/>
                  <a:pt x="391743" y="232192"/>
                </a:cubicBezTo>
                <a:cubicBezTo>
                  <a:pt x="381778" y="140408"/>
                  <a:pt x="386249" y="101298"/>
                  <a:pt x="391743" y="0"/>
                </a:cubicBezTo>
                <a:cubicBezTo>
                  <a:pt x="529915" y="159628"/>
                  <a:pt x="712687" y="266923"/>
                  <a:pt x="793855" y="371603"/>
                </a:cubicBezTo>
                <a:cubicBezTo>
                  <a:pt x="685555" y="495505"/>
                  <a:pt x="545160" y="585346"/>
                  <a:pt x="391743" y="743206"/>
                </a:cubicBezTo>
                <a:cubicBezTo>
                  <a:pt x="395239" y="653020"/>
                  <a:pt x="384012" y="561478"/>
                  <a:pt x="391743" y="511014"/>
                </a:cubicBezTo>
                <a:cubicBezTo>
                  <a:pt x="264200" y="528610"/>
                  <a:pt x="119205" y="518313"/>
                  <a:pt x="0" y="511014"/>
                </a:cubicBezTo>
                <a:cubicBezTo>
                  <a:pt x="-9960" y="429587"/>
                  <a:pt x="-2699" y="314021"/>
                  <a:pt x="0" y="23219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xmlns="" id="{B4FA3562-8398-4C38-80AD-ECDEC4BB000A}"/>
              </a:ext>
            </a:extLst>
          </p:cNvPr>
          <p:cNvSpPr/>
          <p:nvPr/>
        </p:nvSpPr>
        <p:spPr>
          <a:xfrm rot="5400000">
            <a:off x="3861345" y="3433301"/>
            <a:ext cx="793855" cy="743206"/>
          </a:xfrm>
          <a:custGeom>
            <a:avLst/>
            <a:gdLst>
              <a:gd name="connsiteX0" fmla="*/ 0 w 793855"/>
              <a:gd name="connsiteY0" fmla="*/ 232192 h 743206"/>
              <a:gd name="connsiteX1" fmla="*/ 391743 w 793855"/>
              <a:gd name="connsiteY1" fmla="*/ 232192 h 743206"/>
              <a:gd name="connsiteX2" fmla="*/ 391743 w 793855"/>
              <a:gd name="connsiteY2" fmla="*/ 0 h 743206"/>
              <a:gd name="connsiteX3" fmla="*/ 793855 w 793855"/>
              <a:gd name="connsiteY3" fmla="*/ 371603 h 743206"/>
              <a:gd name="connsiteX4" fmla="*/ 391743 w 793855"/>
              <a:gd name="connsiteY4" fmla="*/ 743206 h 743206"/>
              <a:gd name="connsiteX5" fmla="*/ 391743 w 793855"/>
              <a:gd name="connsiteY5" fmla="*/ 511014 h 743206"/>
              <a:gd name="connsiteX6" fmla="*/ 0 w 793855"/>
              <a:gd name="connsiteY6" fmla="*/ 511014 h 743206"/>
              <a:gd name="connsiteX7" fmla="*/ 0 w 793855"/>
              <a:gd name="connsiteY7" fmla="*/ 232192 h 74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3855" h="743206" fill="none" extrusionOk="0">
                <a:moveTo>
                  <a:pt x="0" y="232192"/>
                </a:moveTo>
                <a:cubicBezTo>
                  <a:pt x="117773" y="233450"/>
                  <a:pt x="231510" y="224393"/>
                  <a:pt x="391743" y="232192"/>
                </a:cubicBezTo>
                <a:cubicBezTo>
                  <a:pt x="402675" y="123047"/>
                  <a:pt x="383864" y="77720"/>
                  <a:pt x="391743" y="0"/>
                </a:cubicBezTo>
                <a:cubicBezTo>
                  <a:pt x="475437" y="82755"/>
                  <a:pt x="696566" y="254803"/>
                  <a:pt x="793855" y="371603"/>
                </a:cubicBezTo>
                <a:cubicBezTo>
                  <a:pt x="708327" y="450857"/>
                  <a:pt x="521277" y="592822"/>
                  <a:pt x="391743" y="743206"/>
                </a:cubicBezTo>
                <a:cubicBezTo>
                  <a:pt x="390784" y="664978"/>
                  <a:pt x="384434" y="563749"/>
                  <a:pt x="391743" y="511014"/>
                </a:cubicBezTo>
                <a:cubicBezTo>
                  <a:pt x="287583" y="519627"/>
                  <a:pt x="183690" y="510221"/>
                  <a:pt x="0" y="511014"/>
                </a:cubicBezTo>
                <a:cubicBezTo>
                  <a:pt x="7763" y="416675"/>
                  <a:pt x="3988" y="336317"/>
                  <a:pt x="0" y="232192"/>
                </a:cubicBezTo>
                <a:close/>
              </a:path>
              <a:path w="793855" h="743206" stroke="0" extrusionOk="0">
                <a:moveTo>
                  <a:pt x="0" y="232192"/>
                </a:moveTo>
                <a:cubicBezTo>
                  <a:pt x="182975" y="232536"/>
                  <a:pt x="274391" y="212969"/>
                  <a:pt x="391743" y="232192"/>
                </a:cubicBezTo>
                <a:cubicBezTo>
                  <a:pt x="381778" y="140408"/>
                  <a:pt x="386249" y="101298"/>
                  <a:pt x="391743" y="0"/>
                </a:cubicBezTo>
                <a:cubicBezTo>
                  <a:pt x="529915" y="159628"/>
                  <a:pt x="712687" y="266923"/>
                  <a:pt x="793855" y="371603"/>
                </a:cubicBezTo>
                <a:cubicBezTo>
                  <a:pt x="685555" y="495505"/>
                  <a:pt x="545160" y="585346"/>
                  <a:pt x="391743" y="743206"/>
                </a:cubicBezTo>
                <a:cubicBezTo>
                  <a:pt x="395239" y="653020"/>
                  <a:pt x="384012" y="561478"/>
                  <a:pt x="391743" y="511014"/>
                </a:cubicBezTo>
                <a:cubicBezTo>
                  <a:pt x="264200" y="528610"/>
                  <a:pt x="119205" y="518313"/>
                  <a:pt x="0" y="511014"/>
                </a:cubicBezTo>
                <a:cubicBezTo>
                  <a:pt x="-9960" y="429587"/>
                  <a:pt x="-2699" y="314021"/>
                  <a:pt x="0" y="23219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>
                      <a:gd name="adj1" fmla="val 37516"/>
                      <a:gd name="adj2" fmla="val 5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381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ica 3">
            <a:extLst>
              <a:ext uri="{FF2B5EF4-FFF2-40B4-BE49-F238E27FC236}">
                <a16:creationId xmlns:a16="http://schemas.microsoft.com/office/drawing/2014/main" xmlns="" id="{A3286EEE-908F-4E24-A281-F76CEEEED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400265"/>
              </p:ext>
            </p:extLst>
          </p:nvPr>
        </p:nvGraphicFramePr>
        <p:xfrm>
          <a:off x="137213" y="1322981"/>
          <a:ext cx="7262828" cy="2430043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3631414">
                  <a:extLst>
                    <a:ext uri="{9D8B030D-6E8A-4147-A177-3AD203B41FA5}">
                      <a16:colId xmlns:a16="http://schemas.microsoft.com/office/drawing/2014/main" xmlns="" val="2606523658"/>
                    </a:ext>
                  </a:extLst>
                </a:gridCol>
                <a:gridCol w="3631414">
                  <a:extLst>
                    <a:ext uri="{9D8B030D-6E8A-4147-A177-3AD203B41FA5}">
                      <a16:colId xmlns:a16="http://schemas.microsoft.com/office/drawing/2014/main" xmlns="" val="1778734384"/>
                    </a:ext>
                  </a:extLst>
                </a:gridCol>
              </a:tblGrid>
              <a:tr h="390056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solidFill>
                            <a:schemeClr val="tx1"/>
                          </a:solidFill>
                        </a:rPr>
                        <a:t>DIKTATURA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>
                          <a:solidFill>
                            <a:schemeClr val="tx1"/>
                          </a:solidFill>
                        </a:rPr>
                        <a:t>TOTALITARIZAM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9861841"/>
                  </a:ext>
                </a:extLst>
              </a:tr>
              <a:tr h="1972843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5949380"/>
                  </a:ext>
                </a:extLst>
              </a:tr>
            </a:tbl>
          </a:graphicData>
        </a:graphic>
      </p:graphicFrame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BBA87B05-81C4-42C8-A334-D4977104BC77}"/>
              </a:ext>
            </a:extLst>
          </p:cNvPr>
          <p:cNvSpPr/>
          <p:nvPr/>
        </p:nvSpPr>
        <p:spPr>
          <a:xfrm rot="205584">
            <a:off x="167262" y="5531545"/>
            <a:ext cx="2161718" cy="1070176"/>
          </a:xfrm>
          <a:custGeom>
            <a:avLst/>
            <a:gdLst>
              <a:gd name="connsiteX0" fmla="*/ 0 w 2161718"/>
              <a:gd name="connsiteY0" fmla="*/ 0 h 1070176"/>
              <a:gd name="connsiteX1" fmla="*/ 497195 w 2161718"/>
              <a:gd name="connsiteY1" fmla="*/ 0 h 1070176"/>
              <a:gd name="connsiteX2" fmla="*/ 1080859 w 2161718"/>
              <a:gd name="connsiteY2" fmla="*/ 0 h 1070176"/>
              <a:gd name="connsiteX3" fmla="*/ 1621289 w 2161718"/>
              <a:gd name="connsiteY3" fmla="*/ 0 h 1070176"/>
              <a:gd name="connsiteX4" fmla="*/ 2161718 w 2161718"/>
              <a:gd name="connsiteY4" fmla="*/ 0 h 1070176"/>
              <a:gd name="connsiteX5" fmla="*/ 2161718 w 2161718"/>
              <a:gd name="connsiteY5" fmla="*/ 445905 h 1070176"/>
              <a:gd name="connsiteX6" fmla="*/ 2161718 w 2161718"/>
              <a:gd name="connsiteY6" fmla="*/ 891810 h 1070176"/>
              <a:gd name="connsiteX7" fmla="*/ 1983352 w 2161718"/>
              <a:gd name="connsiteY7" fmla="*/ 1070176 h 1070176"/>
              <a:gd name="connsiteX8" fmla="*/ 1322235 w 2161718"/>
              <a:gd name="connsiteY8" fmla="*/ 1070176 h 1070176"/>
              <a:gd name="connsiteX9" fmla="*/ 700784 w 2161718"/>
              <a:gd name="connsiteY9" fmla="*/ 1070176 h 1070176"/>
              <a:gd name="connsiteX10" fmla="*/ 0 w 2161718"/>
              <a:gd name="connsiteY10" fmla="*/ 1070176 h 1070176"/>
              <a:gd name="connsiteX11" fmla="*/ 0 w 2161718"/>
              <a:gd name="connsiteY11" fmla="*/ 545790 h 1070176"/>
              <a:gd name="connsiteX12" fmla="*/ 0 w 2161718"/>
              <a:gd name="connsiteY12" fmla="*/ 0 h 1070176"/>
              <a:gd name="connsiteX0" fmla="*/ 1983352 w 2161718"/>
              <a:gd name="connsiteY0" fmla="*/ 1070176 h 1070176"/>
              <a:gd name="connsiteX1" fmla="*/ 2019025 w 2161718"/>
              <a:gd name="connsiteY1" fmla="*/ 927483 h 1070176"/>
              <a:gd name="connsiteX2" fmla="*/ 2161718 w 2161718"/>
              <a:gd name="connsiteY2" fmla="*/ 891810 h 1070176"/>
              <a:gd name="connsiteX3" fmla="*/ 1983352 w 2161718"/>
              <a:gd name="connsiteY3" fmla="*/ 1070176 h 1070176"/>
              <a:gd name="connsiteX0" fmla="*/ 1983352 w 2161718"/>
              <a:gd name="connsiteY0" fmla="*/ 1070176 h 1070176"/>
              <a:gd name="connsiteX1" fmla="*/ 2019025 w 2161718"/>
              <a:gd name="connsiteY1" fmla="*/ 927483 h 1070176"/>
              <a:gd name="connsiteX2" fmla="*/ 2161718 w 2161718"/>
              <a:gd name="connsiteY2" fmla="*/ 891810 h 1070176"/>
              <a:gd name="connsiteX3" fmla="*/ 1983352 w 2161718"/>
              <a:gd name="connsiteY3" fmla="*/ 1070176 h 1070176"/>
              <a:gd name="connsiteX4" fmla="*/ 1342068 w 2161718"/>
              <a:gd name="connsiteY4" fmla="*/ 1070176 h 1070176"/>
              <a:gd name="connsiteX5" fmla="*/ 740451 w 2161718"/>
              <a:gd name="connsiteY5" fmla="*/ 1070176 h 1070176"/>
              <a:gd name="connsiteX6" fmla="*/ 0 w 2161718"/>
              <a:gd name="connsiteY6" fmla="*/ 1070176 h 1070176"/>
              <a:gd name="connsiteX7" fmla="*/ 0 w 2161718"/>
              <a:gd name="connsiteY7" fmla="*/ 524386 h 1070176"/>
              <a:gd name="connsiteX8" fmla="*/ 0 w 2161718"/>
              <a:gd name="connsiteY8" fmla="*/ 0 h 1070176"/>
              <a:gd name="connsiteX9" fmla="*/ 475578 w 2161718"/>
              <a:gd name="connsiteY9" fmla="*/ 0 h 1070176"/>
              <a:gd name="connsiteX10" fmla="*/ 1016007 w 2161718"/>
              <a:gd name="connsiteY10" fmla="*/ 0 h 1070176"/>
              <a:gd name="connsiteX11" fmla="*/ 1513203 w 2161718"/>
              <a:gd name="connsiteY11" fmla="*/ 0 h 1070176"/>
              <a:gd name="connsiteX12" fmla="*/ 2161718 w 2161718"/>
              <a:gd name="connsiteY12" fmla="*/ 0 h 1070176"/>
              <a:gd name="connsiteX13" fmla="*/ 2161718 w 2161718"/>
              <a:gd name="connsiteY13" fmla="*/ 454823 h 1070176"/>
              <a:gd name="connsiteX14" fmla="*/ 2161718 w 2161718"/>
              <a:gd name="connsiteY14" fmla="*/ 891810 h 107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1718" h="1070176" stroke="0" extrusionOk="0">
                <a:moveTo>
                  <a:pt x="0" y="0"/>
                </a:moveTo>
                <a:cubicBezTo>
                  <a:pt x="237318" y="-55"/>
                  <a:pt x="252297" y="12380"/>
                  <a:pt x="497195" y="0"/>
                </a:cubicBezTo>
                <a:cubicBezTo>
                  <a:pt x="742094" y="-12380"/>
                  <a:pt x="911137" y="-18146"/>
                  <a:pt x="1080859" y="0"/>
                </a:cubicBezTo>
                <a:cubicBezTo>
                  <a:pt x="1250581" y="18146"/>
                  <a:pt x="1397941" y="2743"/>
                  <a:pt x="1621289" y="0"/>
                </a:cubicBezTo>
                <a:cubicBezTo>
                  <a:pt x="1844637" y="-2743"/>
                  <a:pt x="1962015" y="9123"/>
                  <a:pt x="2161718" y="0"/>
                </a:cubicBezTo>
                <a:cubicBezTo>
                  <a:pt x="2173141" y="203593"/>
                  <a:pt x="2149597" y="248122"/>
                  <a:pt x="2161718" y="445905"/>
                </a:cubicBezTo>
                <a:cubicBezTo>
                  <a:pt x="2173839" y="643689"/>
                  <a:pt x="2149138" y="796316"/>
                  <a:pt x="2161718" y="891810"/>
                </a:cubicBezTo>
                <a:cubicBezTo>
                  <a:pt x="2090634" y="962344"/>
                  <a:pt x="2049234" y="992533"/>
                  <a:pt x="1983352" y="1070176"/>
                </a:cubicBezTo>
                <a:cubicBezTo>
                  <a:pt x="1804082" y="1079719"/>
                  <a:pt x="1536550" y="1083757"/>
                  <a:pt x="1322235" y="1070176"/>
                </a:cubicBezTo>
                <a:cubicBezTo>
                  <a:pt x="1107920" y="1056595"/>
                  <a:pt x="967494" y="1092378"/>
                  <a:pt x="700784" y="1070176"/>
                </a:cubicBezTo>
                <a:cubicBezTo>
                  <a:pt x="434074" y="1047974"/>
                  <a:pt x="287368" y="1075880"/>
                  <a:pt x="0" y="1070176"/>
                </a:cubicBezTo>
                <a:cubicBezTo>
                  <a:pt x="-15597" y="900846"/>
                  <a:pt x="-15833" y="727163"/>
                  <a:pt x="0" y="545790"/>
                </a:cubicBezTo>
                <a:cubicBezTo>
                  <a:pt x="15833" y="364417"/>
                  <a:pt x="22309" y="197526"/>
                  <a:pt x="0" y="0"/>
                </a:cubicBezTo>
                <a:close/>
              </a:path>
              <a:path w="2161718" h="1070176" fill="darkenLess" stroke="0" extrusionOk="0">
                <a:moveTo>
                  <a:pt x="1983352" y="1070176"/>
                </a:moveTo>
                <a:cubicBezTo>
                  <a:pt x="2001733" y="1006649"/>
                  <a:pt x="1998770" y="993354"/>
                  <a:pt x="2019025" y="927483"/>
                </a:cubicBezTo>
                <a:cubicBezTo>
                  <a:pt x="2058088" y="921630"/>
                  <a:pt x="2121470" y="902602"/>
                  <a:pt x="2161718" y="891810"/>
                </a:cubicBezTo>
                <a:cubicBezTo>
                  <a:pt x="2081884" y="973556"/>
                  <a:pt x="2033648" y="1010839"/>
                  <a:pt x="1983352" y="1070176"/>
                </a:cubicBezTo>
                <a:close/>
              </a:path>
              <a:path w="2161718" h="1070176" fill="none" extrusionOk="0">
                <a:moveTo>
                  <a:pt x="1983352" y="1070176"/>
                </a:moveTo>
                <a:cubicBezTo>
                  <a:pt x="1995090" y="1019172"/>
                  <a:pt x="2008043" y="959943"/>
                  <a:pt x="2019025" y="927483"/>
                </a:cubicBezTo>
                <a:cubicBezTo>
                  <a:pt x="2074729" y="917321"/>
                  <a:pt x="2127632" y="904985"/>
                  <a:pt x="2161718" y="891810"/>
                </a:cubicBezTo>
                <a:cubicBezTo>
                  <a:pt x="2102101" y="935088"/>
                  <a:pt x="2018675" y="1032830"/>
                  <a:pt x="1983352" y="1070176"/>
                </a:cubicBezTo>
                <a:cubicBezTo>
                  <a:pt x="1728235" y="1086254"/>
                  <a:pt x="1657189" y="1081332"/>
                  <a:pt x="1342068" y="1070176"/>
                </a:cubicBezTo>
                <a:cubicBezTo>
                  <a:pt x="1026947" y="1059020"/>
                  <a:pt x="989551" y="1049777"/>
                  <a:pt x="740451" y="1070176"/>
                </a:cubicBezTo>
                <a:cubicBezTo>
                  <a:pt x="491351" y="1090575"/>
                  <a:pt x="193011" y="1102877"/>
                  <a:pt x="0" y="1070176"/>
                </a:cubicBezTo>
                <a:cubicBezTo>
                  <a:pt x="166" y="818578"/>
                  <a:pt x="-9039" y="714411"/>
                  <a:pt x="0" y="524386"/>
                </a:cubicBezTo>
                <a:cubicBezTo>
                  <a:pt x="9039" y="334361"/>
                  <a:pt x="-7388" y="155749"/>
                  <a:pt x="0" y="0"/>
                </a:cubicBezTo>
                <a:cubicBezTo>
                  <a:pt x="127586" y="-22978"/>
                  <a:pt x="293604" y="11691"/>
                  <a:pt x="475578" y="0"/>
                </a:cubicBezTo>
                <a:cubicBezTo>
                  <a:pt x="657552" y="-11691"/>
                  <a:pt x="805691" y="-1327"/>
                  <a:pt x="1016007" y="0"/>
                </a:cubicBezTo>
                <a:cubicBezTo>
                  <a:pt x="1226323" y="1327"/>
                  <a:pt x="1337851" y="-8369"/>
                  <a:pt x="1513203" y="0"/>
                </a:cubicBezTo>
                <a:cubicBezTo>
                  <a:pt x="1688555" y="8369"/>
                  <a:pt x="1976259" y="-20199"/>
                  <a:pt x="2161718" y="0"/>
                </a:cubicBezTo>
                <a:cubicBezTo>
                  <a:pt x="2157225" y="178116"/>
                  <a:pt x="2161194" y="331975"/>
                  <a:pt x="2161718" y="454823"/>
                </a:cubicBezTo>
                <a:cubicBezTo>
                  <a:pt x="2162242" y="577671"/>
                  <a:pt x="2172266" y="724473"/>
                  <a:pt x="2161718" y="891810"/>
                </a:cubicBezTo>
              </a:path>
              <a:path w="2161718" h="1070176" fill="none" stroke="0" extrusionOk="0">
                <a:moveTo>
                  <a:pt x="1983352" y="1070176"/>
                </a:moveTo>
                <a:cubicBezTo>
                  <a:pt x="2003029" y="1012379"/>
                  <a:pt x="2008513" y="996929"/>
                  <a:pt x="2019025" y="927483"/>
                </a:cubicBezTo>
                <a:cubicBezTo>
                  <a:pt x="2058797" y="917648"/>
                  <a:pt x="2102769" y="911472"/>
                  <a:pt x="2161718" y="891810"/>
                </a:cubicBezTo>
                <a:cubicBezTo>
                  <a:pt x="2122126" y="942699"/>
                  <a:pt x="2055201" y="1000131"/>
                  <a:pt x="1983352" y="1070176"/>
                </a:cubicBezTo>
                <a:cubicBezTo>
                  <a:pt x="1819160" y="1060002"/>
                  <a:pt x="1537534" y="1055671"/>
                  <a:pt x="1322235" y="1070176"/>
                </a:cubicBezTo>
                <a:cubicBezTo>
                  <a:pt x="1106936" y="1084681"/>
                  <a:pt x="906568" y="1053965"/>
                  <a:pt x="621450" y="1070176"/>
                </a:cubicBezTo>
                <a:cubicBezTo>
                  <a:pt x="336333" y="1086387"/>
                  <a:pt x="265200" y="1077254"/>
                  <a:pt x="0" y="1070176"/>
                </a:cubicBezTo>
                <a:cubicBezTo>
                  <a:pt x="6922" y="911930"/>
                  <a:pt x="12052" y="753134"/>
                  <a:pt x="0" y="567193"/>
                </a:cubicBezTo>
                <a:cubicBezTo>
                  <a:pt x="-12052" y="381252"/>
                  <a:pt x="-27977" y="232808"/>
                  <a:pt x="0" y="0"/>
                </a:cubicBezTo>
                <a:cubicBezTo>
                  <a:pt x="183262" y="-18018"/>
                  <a:pt x="337556" y="-20213"/>
                  <a:pt x="518812" y="0"/>
                </a:cubicBezTo>
                <a:cubicBezTo>
                  <a:pt x="700068" y="20213"/>
                  <a:pt x="875829" y="12695"/>
                  <a:pt x="994390" y="0"/>
                </a:cubicBezTo>
                <a:cubicBezTo>
                  <a:pt x="1112951" y="-12695"/>
                  <a:pt x="1282022" y="-11481"/>
                  <a:pt x="1534820" y="0"/>
                </a:cubicBezTo>
                <a:cubicBezTo>
                  <a:pt x="1787618" y="11481"/>
                  <a:pt x="1858398" y="21393"/>
                  <a:pt x="2161718" y="0"/>
                </a:cubicBezTo>
                <a:cubicBezTo>
                  <a:pt x="2180047" y="131335"/>
                  <a:pt x="2153394" y="317563"/>
                  <a:pt x="2161718" y="454823"/>
                </a:cubicBezTo>
                <a:cubicBezTo>
                  <a:pt x="2170042" y="592083"/>
                  <a:pt x="2140319" y="792946"/>
                  <a:pt x="2161718" y="891810"/>
                </a:cubicBezTo>
              </a:path>
            </a:pathLst>
          </a:custGeom>
          <a:solidFill>
            <a:srgbClr val="F7434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</a:rPr>
              <a:t>ograničene građanske slobode</a:t>
            </a:r>
          </a:p>
        </p:txBody>
      </p:sp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ADB75035-EDC7-4B7F-9BBE-B88CD63C39C7}"/>
              </a:ext>
            </a:extLst>
          </p:cNvPr>
          <p:cNvSpPr/>
          <p:nvPr/>
        </p:nvSpPr>
        <p:spPr>
          <a:xfrm rot="21200086">
            <a:off x="196398" y="3901964"/>
            <a:ext cx="2634724" cy="1173253"/>
          </a:xfrm>
          <a:custGeom>
            <a:avLst/>
            <a:gdLst>
              <a:gd name="connsiteX0" fmla="*/ 0 w 2634724"/>
              <a:gd name="connsiteY0" fmla="*/ 0 h 1173253"/>
              <a:gd name="connsiteX1" fmla="*/ 605987 w 2634724"/>
              <a:gd name="connsiteY1" fmla="*/ 0 h 1173253"/>
              <a:gd name="connsiteX2" fmla="*/ 1317362 w 2634724"/>
              <a:gd name="connsiteY2" fmla="*/ 0 h 1173253"/>
              <a:gd name="connsiteX3" fmla="*/ 1976043 w 2634724"/>
              <a:gd name="connsiteY3" fmla="*/ 0 h 1173253"/>
              <a:gd name="connsiteX4" fmla="*/ 2634724 w 2634724"/>
              <a:gd name="connsiteY4" fmla="*/ 0 h 1173253"/>
              <a:gd name="connsiteX5" fmla="*/ 2634724 w 2634724"/>
              <a:gd name="connsiteY5" fmla="*/ 488854 h 1173253"/>
              <a:gd name="connsiteX6" fmla="*/ 2634724 w 2634724"/>
              <a:gd name="connsiteY6" fmla="*/ 977707 h 1173253"/>
              <a:gd name="connsiteX7" fmla="*/ 2439178 w 2634724"/>
              <a:gd name="connsiteY7" fmla="*/ 1173253 h 1173253"/>
              <a:gd name="connsiteX8" fmla="*/ 1829384 w 2634724"/>
              <a:gd name="connsiteY8" fmla="*/ 1173253 h 1173253"/>
              <a:gd name="connsiteX9" fmla="*/ 1268373 w 2634724"/>
              <a:gd name="connsiteY9" fmla="*/ 1173253 h 1173253"/>
              <a:gd name="connsiteX10" fmla="*/ 682970 w 2634724"/>
              <a:gd name="connsiteY10" fmla="*/ 1173253 h 1173253"/>
              <a:gd name="connsiteX11" fmla="*/ 0 w 2634724"/>
              <a:gd name="connsiteY11" fmla="*/ 1173253 h 1173253"/>
              <a:gd name="connsiteX12" fmla="*/ 0 w 2634724"/>
              <a:gd name="connsiteY12" fmla="*/ 610092 h 1173253"/>
              <a:gd name="connsiteX13" fmla="*/ 0 w 2634724"/>
              <a:gd name="connsiteY13" fmla="*/ 0 h 1173253"/>
              <a:gd name="connsiteX0" fmla="*/ 2439178 w 2634724"/>
              <a:gd name="connsiteY0" fmla="*/ 1173253 h 1173253"/>
              <a:gd name="connsiteX1" fmla="*/ 2478287 w 2634724"/>
              <a:gd name="connsiteY1" fmla="*/ 1016816 h 1173253"/>
              <a:gd name="connsiteX2" fmla="*/ 2634724 w 2634724"/>
              <a:gd name="connsiteY2" fmla="*/ 977707 h 1173253"/>
              <a:gd name="connsiteX3" fmla="*/ 2439178 w 2634724"/>
              <a:gd name="connsiteY3" fmla="*/ 1173253 h 1173253"/>
              <a:gd name="connsiteX0" fmla="*/ 2439178 w 2634724"/>
              <a:gd name="connsiteY0" fmla="*/ 1173253 h 1173253"/>
              <a:gd name="connsiteX1" fmla="*/ 2478287 w 2634724"/>
              <a:gd name="connsiteY1" fmla="*/ 1016816 h 1173253"/>
              <a:gd name="connsiteX2" fmla="*/ 2634724 w 2634724"/>
              <a:gd name="connsiteY2" fmla="*/ 977707 h 1173253"/>
              <a:gd name="connsiteX3" fmla="*/ 2439178 w 2634724"/>
              <a:gd name="connsiteY3" fmla="*/ 1173253 h 1173253"/>
              <a:gd name="connsiteX4" fmla="*/ 1902559 w 2634724"/>
              <a:gd name="connsiteY4" fmla="*/ 1173253 h 1173253"/>
              <a:gd name="connsiteX5" fmla="*/ 1268373 w 2634724"/>
              <a:gd name="connsiteY5" fmla="*/ 1173253 h 1173253"/>
              <a:gd name="connsiteX6" fmla="*/ 731753 w 2634724"/>
              <a:gd name="connsiteY6" fmla="*/ 1173253 h 1173253"/>
              <a:gd name="connsiteX7" fmla="*/ 0 w 2634724"/>
              <a:gd name="connsiteY7" fmla="*/ 1173253 h 1173253"/>
              <a:gd name="connsiteX8" fmla="*/ 0 w 2634724"/>
              <a:gd name="connsiteY8" fmla="*/ 598359 h 1173253"/>
              <a:gd name="connsiteX9" fmla="*/ 0 w 2634724"/>
              <a:gd name="connsiteY9" fmla="*/ 0 h 1173253"/>
              <a:gd name="connsiteX10" fmla="*/ 685028 w 2634724"/>
              <a:gd name="connsiteY10" fmla="*/ 0 h 1173253"/>
              <a:gd name="connsiteX11" fmla="*/ 1370056 w 2634724"/>
              <a:gd name="connsiteY11" fmla="*/ 0 h 1173253"/>
              <a:gd name="connsiteX12" fmla="*/ 2028737 w 2634724"/>
              <a:gd name="connsiteY12" fmla="*/ 0 h 1173253"/>
              <a:gd name="connsiteX13" fmla="*/ 2634724 w 2634724"/>
              <a:gd name="connsiteY13" fmla="*/ 0 h 1173253"/>
              <a:gd name="connsiteX14" fmla="*/ 2634724 w 2634724"/>
              <a:gd name="connsiteY14" fmla="*/ 459522 h 1173253"/>
              <a:gd name="connsiteX15" fmla="*/ 2634724 w 2634724"/>
              <a:gd name="connsiteY15" fmla="*/ 977707 h 117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34724" h="1173253" stroke="0" extrusionOk="0">
                <a:moveTo>
                  <a:pt x="0" y="0"/>
                </a:moveTo>
                <a:cubicBezTo>
                  <a:pt x="128799" y="-24071"/>
                  <a:pt x="373678" y="-13374"/>
                  <a:pt x="605987" y="0"/>
                </a:cubicBezTo>
                <a:cubicBezTo>
                  <a:pt x="838296" y="13374"/>
                  <a:pt x="1100042" y="-16534"/>
                  <a:pt x="1317362" y="0"/>
                </a:cubicBezTo>
                <a:cubicBezTo>
                  <a:pt x="1534682" y="16534"/>
                  <a:pt x="1820302" y="-12593"/>
                  <a:pt x="1976043" y="0"/>
                </a:cubicBezTo>
                <a:cubicBezTo>
                  <a:pt x="2131784" y="12593"/>
                  <a:pt x="2454868" y="19510"/>
                  <a:pt x="2634724" y="0"/>
                </a:cubicBezTo>
                <a:cubicBezTo>
                  <a:pt x="2632127" y="241684"/>
                  <a:pt x="2619346" y="366299"/>
                  <a:pt x="2634724" y="488854"/>
                </a:cubicBezTo>
                <a:cubicBezTo>
                  <a:pt x="2650102" y="611409"/>
                  <a:pt x="2639753" y="767887"/>
                  <a:pt x="2634724" y="977707"/>
                </a:cubicBezTo>
                <a:cubicBezTo>
                  <a:pt x="2596872" y="1031033"/>
                  <a:pt x="2494341" y="1102172"/>
                  <a:pt x="2439178" y="1173253"/>
                </a:cubicBezTo>
                <a:cubicBezTo>
                  <a:pt x="2271180" y="1175743"/>
                  <a:pt x="2049775" y="1201589"/>
                  <a:pt x="1829384" y="1173253"/>
                </a:cubicBezTo>
                <a:cubicBezTo>
                  <a:pt x="1608993" y="1144917"/>
                  <a:pt x="1385493" y="1194890"/>
                  <a:pt x="1268373" y="1173253"/>
                </a:cubicBezTo>
                <a:cubicBezTo>
                  <a:pt x="1151253" y="1151616"/>
                  <a:pt x="881765" y="1178317"/>
                  <a:pt x="682970" y="1173253"/>
                </a:cubicBezTo>
                <a:cubicBezTo>
                  <a:pt x="484175" y="1168189"/>
                  <a:pt x="212059" y="1173795"/>
                  <a:pt x="0" y="1173253"/>
                </a:cubicBezTo>
                <a:cubicBezTo>
                  <a:pt x="27725" y="911458"/>
                  <a:pt x="-10707" y="746180"/>
                  <a:pt x="0" y="610092"/>
                </a:cubicBezTo>
                <a:cubicBezTo>
                  <a:pt x="10707" y="474004"/>
                  <a:pt x="-9757" y="242863"/>
                  <a:pt x="0" y="0"/>
                </a:cubicBezTo>
                <a:close/>
              </a:path>
              <a:path w="2634724" h="1173253" fill="darkenLess" stroke="0" extrusionOk="0">
                <a:moveTo>
                  <a:pt x="2439178" y="1173253"/>
                </a:moveTo>
                <a:cubicBezTo>
                  <a:pt x="2461040" y="1108672"/>
                  <a:pt x="2463432" y="1054091"/>
                  <a:pt x="2478287" y="1016816"/>
                </a:cubicBezTo>
                <a:cubicBezTo>
                  <a:pt x="2531538" y="1006338"/>
                  <a:pt x="2598648" y="994455"/>
                  <a:pt x="2634724" y="977707"/>
                </a:cubicBezTo>
                <a:cubicBezTo>
                  <a:pt x="2575453" y="1037243"/>
                  <a:pt x="2493846" y="1115055"/>
                  <a:pt x="2439178" y="1173253"/>
                </a:cubicBezTo>
                <a:close/>
              </a:path>
              <a:path w="2634724" h="1173253" fill="none" extrusionOk="0">
                <a:moveTo>
                  <a:pt x="2439178" y="1173253"/>
                </a:moveTo>
                <a:cubicBezTo>
                  <a:pt x="2462684" y="1104276"/>
                  <a:pt x="2457676" y="1085216"/>
                  <a:pt x="2478287" y="1016816"/>
                </a:cubicBezTo>
                <a:cubicBezTo>
                  <a:pt x="2529246" y="1005499"/>
                  <a:pt x="2570223" y="999210"/>
                  <a:pt x="2634724" y="977707"/>
                </a:cubicBezTo>
                <a:cubicBezTo>
                  <a:pt x="2587041" y="1028898"/>
                  <a:pt x="2497476" y="1131222"/>
                  <a:pt x="2439178" y="1173253"/>
                </a:cubicBezTo>
                <a:cubicBezTo>
                  <a:pt x="2254169" y="1192402"/>
                  <a:pt x="2091357" y="1190011"/>
                  <a:pt x="1902559" y="1173253"/>
                </a:cubicBezTo>
                <a:cubicBezTo>
                  <a:pt x="1713761" y="1156495"/>
                  <a:pt x="1508891" y="1167516"/>
                  <a:pt x="1268373" y="1173253"/>
                </a:cubicBezTo>
                <a:cubicBezTo>
                  <a:pt x="1027855" y="1178990"/>
                  <a:pt x="962552" y="1198998"/>
                  <a:pt x="731753" y="1173253"/>
                </a:cubicBezTo>
                <a:cubicBezTo>
                  <a:pt x="500954" y="1147508"/>
                  <a:pt x="309274" y="1203194"/>
                  <a:pt x="0" y="1173253"/>
                </a:cubicBezTo>
                <a:cubicBezTo>
                  <a:pt x="-17967" y="965454"/>
                  <a:pt x="20450" y="852010"/>
                  <a:pt x="0" y="598359"/>
                </a:cubicBezTo>
                <a:cubicBezTo>
                  <a:pt x="-20450" y="344708"/>
                  <a:pt x="29167" y="124586"/>
                  <a:pt x="0" y="0"/>
                </a:cubicBezTo>
                <a:cubicBezTo>
                  <a:pt x="337023" y="32094"/>
                  <a:pt x="457813" y="23515"/>
                  <a:pt x="685028" y="0"/>
                </a:cubicBezTo>
                <a:cubicBezTo>
                  <a:pt x="912243" y="-23515"/>
                  <a:pt x="1166496" y="15844"/>
                  <a:pt x="1370056" y="0"/>
                </a:cubicBezTo>
                <a:cubicBezTo>
                  <a:pt x="1573616" y="-15844"/>
                  <a:pt x="1820322" y="-9073"/>
                  <a:pt x="2028737" y="0"/>
                </a:cubicBezTo>
                <a:cubicBezTo>
                  <a:pt x="2237152" y="9073"/>
                  <a:pt x="2368822" y="-24535"/>
                  <a:pt x="2634724" y="0"/>
                </a:cubicBezTo>
                <a:cubicBezTo>
                  <a:pt x="2641772" y="157142"/>
                  <a:pt x="2636275" y="321395"/>
                  <a:pt x="2634724" y="459522"/>
                </a:cubicBezTo>
                <a:cubicBezTo>
                  <a:pt x="2633173" y="597649"/>
                  <a:pt x="2655778" y="873223"/>
                  <a:pt x="2634724" y="977707"/>
                </a:cubicBezTo>
              </a:path>
              <a:path w="2634724" h="1173253" fill="none" stroke="0" extrusionOk="0">
                <a:moveTo>
                  <a:pt x="2439178" y="1173253"/>
                </a:moveTo>
                <a:cubicBezTo>
                  <a:pt x="2452716" y="1103049"/>
                  <a:pt x="2461445" y="1084344"/>
                  <a:pt x="2478287" y="1016816"/>
                </a:cubicBezTo>
                <a:cubicBezTo>
                  <a:pt x="2550730" y="995771"/>
                  <a:pt x="2581462" y="993318"/>
                  <a:pt x="2634724" y="977707"/>
                </a:cubicBezTo>
                <a:cubicBezTo>
                  <a:pt x="2575349" y="1022197"/>
                  <a:pt x="2539888" y="1086241"/>
                  <a:pt x="2439178" y="1173253"/>
                </a:cubicBezTo>
                <a:cubicBezTo>
                  <a:pt x="2320691" y="1158785"/>
                  <a:pt x="2079044" y="1178974"/>
                  <a:pt x="1902559" y="1173253"/>
                </a:cubicBezTo>
                <a:cubicBezTo>
                  <a:pt x="1726074" y="1167532"/>
                  <a:pt x="1606733" y="1161308"/>
                  <a:pt x="1365940" y="1173253"/>
                </a:cubicBezTo>
                <a:cubicBezTo>
                  <a:pt x="1125147" y="1185198"/>
                  <a:pt x="944048" y="1167725"/>
                  <a:pt x="829321" y="1173253"/>
                </a:cubicBezTo>
                <a:cubicBezTo>
                  <a:pt x="714594" y="1178781"/>
                  <a:pt x="297564" y="1210259"/>
                  <a:pt x="0" y="1173253"/>
                </a:cubicBezTo>
                <a:cubicBezTo>
                  <a:pt x="21549" y="964362"/>
                  <a:pt x="12004" y="732224"/>
                  <a:pt x="0" y="586627"/>
                </a:cubicBezTo>
                <a:cubicBezTo>
                  <a:pt x="-12004" y="441030"/>
                  <a:pt x="-14361" y="121825"/>
                  <a:pt x="0" y="0"/>
                </a:cubicBezTo>
                <a:cubicBezTo>
                  <a:pt x="273763" y="-13968"/>
                  <a:pt x="478882" y="6340"/>
                  <a:pt x="632334" y="0"/>
                </a:cubicBezTo>
                <a:cubicBezTo>
                  <a:pt x="785786" y="-6340"/>
                  <a:pt x="1040018" y="4016"/>
                  <a:pt x="1211973" y="0"/>
                </a:cubicBezTo>
                <a:cubicBezTo>
                  <a:pt x="1383928" y="-4016"/>
                  <a:pt x="1729422" y="-7973"/>
                  <a:pt x="1897001" y="0"/>
                </a:cubicBezTo>
                <a:cubicBezTo>
                  <a:pt x="2064580" y="7973"/>
                  <a:pt x="2403727" y="19532"/>
                  <a:pt x="2634724" y="0"/>
                </a:cubicBezTo>
                <a:cubicBezTo>
                  <a:pt x="2655630" y="207038"/>
                  <a:pt x="2637134" y="331979"/>
                  <a:pt x="2634724" y="488854"/>
                </a:cubicBezTo>
                <a:cubicBezTo>
                  <a:pt x="2632314" y="645729"/>
                  <a:pt x="2638262" y="774367"/>
                  <a:pt x="2634724" y="977707"/>
                </a:cubicBezTo>
              </a:path>
            </a:pathLst>
          </a:custGeom>
          <a:solidFill>
            <a:srgbClr val="F7434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b="1" dirty="0">
                <a:solidFill>
                  <a:schemeClr val="tx1"/>
                </a:solidFill>
              </a:rPr>
              <a:t>vlast pojedinca ili skupine ljudi koja nije ograničena zakonima 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225BE30A-DC9B-417C-B5D2-BD40BEEC857F}"/>
              </a:ext>
            </a:extLst>
          </p:cNvPr>
          <p:cNvSpPr/>
          <p:nvPr/>
        </p:nvSpPr>
        <p:spPr>
          <a:xfrm rot="21408170">
            <a:off x="2692765" y="5237954"/>
            <a:ext cx="2649248" cy="1356252"/>
          </a:xfrm>
          <a:custGeom>
            <a:avLst/>
            <a:gdLst>
              <a:gd name="connsiteX0" fmla="*/ 0 w 2649248"/>
              <a:gd name="connsiteY0" fmla="*/ 0 h 1356252"/>
              <a:gd name="connsiteX1" fmla="*/ 609327 w 2649248"/>
              <a:gd name="connsiteY1" fmla="*/ 0 h 1356252"/>
              <a:gd name="connsiteX2" fmla="*/ 1324624 w 2649248"/>
              <a:gd name="connsiteY2" fmla="*/ 0 h 1356252"/>
              <a:gd name="connsiteX3" fmla="*/ 1986936 w 2649248"/>
              <a:gd name="connsiteY3" fmla="*/ 0 h 1356252"/>
              <a:gd name="connsiteX4" fmla="*/ 2649248 w 2649248"/>
              <a:gd name="connsiteY4" fmla="*/ 0 h 1356252"/>
              <a:gd name="connsiteX5" fmla="*/ 2649248 w 2649248"/>
              <a:gd name="connsiteY5" fmla="*/ 565103 h 1356252"/>
              <a:gd name="connsiteX6" fmla="*/ 2649248 w 2649248"/>
              <a:gd name="connsiteY6" fmla="*/ 1130205 h 1356252"/>
              <a:gd name="connsiteX7" fmla="*/ 2423201 w 2649248"/>
              <a:gd name="connsiteY7" fmla="*/ 1356252 h 1356252"/>
              <a:gd name="connsiteX8" fmla="*/ 1817401 w 2649248"/>
              <a:gd name="connsiteY8" fmla="*/ 1356252 h 1356252"/>
              <a:gd name="connsiteX9" fmla="*/ 1260065 w 2649248"/>
              <a:gd name="connsiteY9" fmla="*/ 1356252 h 1356252"/>
              <a:gd name="connsiteX10" fmla="*/ 678496 w 2649248"/>
              <a:gd name="connsiteY10" fmla="*/ 1356252 h 1356252"/>
              <a:gd name="connsiteX11" fmla="*/ 0 w 2649248"/>
              <a:gd name="connsiteY11" fmla="*/ 1356252 h 1356252"/>
              <a:gd name="connsiteX12" fmla="*/ 0 w 2649248"/>
              <a:gd name="connsiteY12" fmla="*/ 705251 h 1356252"/>
              <a:gd name="connsiteX13" fmla="*/ 0 w 2649248"/>
              <a:gd name="connsiteY13" fmla="*/ 0 h 1356252"/>
              <a:gd name="connsiteX0" fmla="*/ 2423201 w 2649248"/>
              <a:gd name="connsiteY0" fmla="*/ 1356252 h 1356252"/>
              <a:gd name="connsiteX1" fmla="*/ 2468411 w 2649248"/>
              <a:gd name="connsiteY1" fmla="*/ 1175415 h 1356252"/>
              <a:gd name="connsiteX2" fmla="*/ 2649248 w 2649248"/>
              <a:gd name="connsiteY2" fmla="*/ 1130205 h 1356252"/>
              <a:gd name="connsiteX3" fmla="*/ 2423201 w 2649248"/>
              <a:gd name="connsiteY3" fmla="*/ 1356252 h 1356252"/>
              <a:gd name="connsiteX0" fmla="*/ 2423201 w 2649248"/>
              <a:gd name="connsiteY0" fmla="*/ 1356252 h 1356252"/>
              <a:gd name="connsiteX1" fmla="*/ 2468411 w 2649248"/>
              <a:gd name="connsiteY1" fmla="*/ 1175415 h 1356252"/>
              <a:gd name="connsiteX2" fmla="*/ 2649248 w 2649248"/>
              <a:gd name="connsiteY2" fmla="*/ 1130205 h 1356252"/>
              <a:gd name="connsiteX3" fmla="*/ 2423201 w 2649248"/>
              <a:gd name="connsiteY3" fmla="*/ 1356252 h 1356252"/>
              <a:gd name="connsiteX4" fmla="*/ 1890097 w 2649248"/>
              <a:gd name="connsiteY4" fmla="*/ 1356252 h 1356252"/>
              <a:gd name="connsiteX5" fmla="*/ 1260065 w 2649248"/>
              <a:gd name="connsiteY5" fmla="*/ 1356252 h 1356252"/>
              <a:gd name="connsiteX6" fmla="*/ 726960 w 2649248"/>
              <a:gd name="connsiteY6" fmla="*/ 1356252 h 1356252"/>
              <a:gd name="connsiteX7" fmla="*/ 0 w 2649248"/>
              <a:gd name="connsiteY7" fmla="*/ 1356252 h 1356252"/>
              <a:gd name="connsiteX8" fmla="*/ 0 w 2649248"/>
              <a:gd name="connsiteY8" fmla="*/ 691689 h 1356252"/>
              <a:gd name="connsiteX9" fmla="*/ 0 w 2649248"/>
              <a:gd name="connsiteY9" fmla="*/ 0 h 1356252"/>
              <a:gd name="connsiteX10" fmla="*/ 688804 w 2649248"/>
              <a:gd name="connsiteY10" fmla="*/ 0 h 1356252"/>
              <a:gd name="connsiteX11" fmla="*/ 1377609 w 2649248"/>
              <a:gd name="connsiteY11" fmla="*/ 0 h 1356252"/>
              <a:gd name="connsiteX12" fmla="*/ 2039921 w 2649248"/>
              <a:gd name="connsiteY12" fmla="*/ 0 h 1356252"/>
              <a:gd name="connsiteX13" fmla="*/ 2649248 w 2649248"/>
              <a:gd name="connsiteY13" fmla="*/ 0 h 1356252"/>
              <a:gd name="connsiteX14" fmla="*/ 2649248 w 2649248"/>
              <a:gd name="connsiteY14" fmla="*/ 531196 h 1356252"/>
              <a:gd name="connsiteX15" fmla="*/ 2649248 w 2649248"/>
              <a:gd name="connsiteY15" fmla="*/ 1130205 h 135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49248" h="1356252" stroke="0" extrusionOk="0">
                <a:moveTo>
                  <a:pt x="0" y="0"/>
                </a:moveTo>
                <a:cubicBezTo>
                  <a:pt x="210234" y="27603"/>
                  <a:pt x="325395" y="-1786"/>
                  <a:pt x="609327" y="0"/>
                </a:cubicBezTo>
                <a:cubicBezTo>
                  <a:pt x="893259" y="1786"/>
                  <a:pt x="988439" y="14763"/>
                  <a:pt x="1324624" y="0"/>
                </a:cubicBezTo>
                <a:cubicBezTo>
                  <a:pt x="1660809" y="-14763"/>
                  <a:pt x="1850550" y="-9097"/>
                  <a:pt x="1986936" y="0"/>
                </a:cubicBezTo>
                <a:cubicBezTo>
                  <a:pt x="2123322" y="9097"/>
                  <a:pt x="2332752" y="9806"/>
                  <a:pt x="2649248" y="0"/>
                </a:cubicBezTo>
                <a:cubicBezTo>
                  <a:pt x="2672963" y="245465"/>
                  <a:pt x="2656339" y="351836"/>
                  <a:pt x="2649248" y="565103"/>
                </a:cubicBezTo>
                <a:cubicBezTo>
                  <a:pt x="2642157" y="778370"/>
                  <a:pt x="2648884" y="1002262"/>
                  <a:pt x="2649248" y="1130205"/>
                </a:cubicBezTo>
                <a:cubicBezTo>
                  <a:pt x="2607649" y="1193520"/>
                  <a:pt x="2498476" y="1277354"/>
                  <a:pt x="2423201" y="1356252"/>
                </a:cubicBezTo>
                <a:cubicBezTo>
                  <a:pt x="2194963" y="1379119"/>
                  <a:pt x="2092859" y="1359949"/>
                  <a:pt x="1817401" y="1356252"/>
                </a:cubicBezTo>
                <a:cubicBezTo>
                  <a:pt x="1541943" y="1352555"/>
                  <a:pt x="1449437" y="1379129"/>
                  <a:pt x="1260065" y="1356252"/>
                </a:cubicBezTo>
                <a:cubicBezTo>
                  <a:pt x="1070693" y="1333375"/>
                  <a:pt x="872922" y="1332316"/>
                  <a:pt x="678496" y="1356252"/>
                </a:cubicBezTo>
                <a:cubicBezTo>
                  <a:pt x="484070" y="1380188"/>
                  <a:pt x="260155" y="1389476"/>
                  <a:pt x="0" y="1356252"/>
                </a:cubicBezTo>
                <a:cubicBezTo>
                  <a:pt x="10181" y="1077753"/>
                  <a:pt x="-9976" y="930431"/>
                  <a:pt x="0" y="705251"/>
                </a:cubicBezTo>
                <a:cubicBezTo>
                  <a:pt x="9976" y="480071"/>
                  <a:pt x="7990" y="301355"/>
                  <a:pt x="0" y="0"/>
                </a:cubicBezTo>
                <a:close/>
              </a:path>
              <a:path w="2649248" h="1356252" fill="darkenLess" stroke="0" extrusionOk="0">
                <a:moveTo>
                  <a:pt x="2423201" y="1356252"/>
                </a:moveTo>
                <a:cubicBezTo>
                  <a:pt x="2432138" y="1284595"/>
                  <a:pt x="2447681" y="1255746"/>
                  <a:pt x="2468411" y="1175415"/>
                </a:cubicBezTo>
                <a:cubicBezTo>
                  <a:pt x="2557726" y="1158959"/>
                  <a:pt x="2584375" y="1140886"/>
                  <a:pt x="2649248" y="1130205"/>
                </a:cubicBezTo>
                <a:cubicBezTo>
                  <a:pt x="2590129" y="1206303"/>
                  <a:pt x="2528391" y="1251402"/>
                  <a:pt x="2423201" y="1356252"/>
                </a:cubicBezTo>
                <a:close/>
              </a:path>
              <a:path w="2649248" h="1356252" fill="none" extrusionOk="0">
                <a:moveTo>
                  <a:pt x="2423201" y="1356252"/>
                </a:moveTo>
                <a:cubicBezTo>
                  <a:pt x="2438417" y="1269567"/>
                  <a:pt x="2454588" y="1266887"/>
                  <a:pt x="2468411" y="1175415"/>
                </a:cubicBezTo>
                <a:cubicBezTo>
                  <a:pt x="2534611" y="1158450"/>
                  <a:pt x="2579585" y="1145115"/>
                  <a:pt x="2649248" y="1130205"/>
                </a:cubicBezTo>
                <a:cubicBezTo>
                  <a:pt x="2608058" y="1191015"/>
                  <a:pt x="2506817" y="1271110"/>
                  <a:pt x="2423201" y="1356252"/>
                </a:cubicBezTo>
                <a:cubicBezTo>
                  <a:pt x="2238535" y="1342020"/>
                  <a:pt x="2034208" y="1363690"/>
                  <a:pt x="1890097" y="1356252"/>
                </a:cubicBezTo>
                <a:cubicBezTo>
                  <a:pt x="1745986" y="1348814"/>
                  <a:pt x="1572453" y="1339800"/>
                  <a:pt x="1260065" y="1356252"/>
                </a:cubicBezTo>
                <a:cubicBezTo>
                  <a:pt x="947677" y="1372704"/>
                  <a:pt x="949323" y="1376951"/>
                  <a:pt x="726960" y="1356252"/>
                </a:cubicBezTo>
                <a:cubicBezTo>
                  <a:pt x="504597" y="1335553"/>
                  <a:pt x="330401" y="1329450"/>
                  <a:pt x="0" y="1356252"/>
                </a:cubicBezTo>
                <a:cubicBezTo>
                  <a:pt x="-6034" y="1136192"/>
                  <a:pt x="-11293" y="1019306"/>
                  <a:pt x="0" y="691689"/>
                </a:cubicBezTo>
                <a:cubicBezTo>
                  <a:pt x="11293" y="364072"/>
                  <a:pt x="22734" y="225098"/>
                  <a:pt x="0" y="0"/>
                </a:cubicBezTo>
                <a:cubicBezTo>
                  <a:pt x="199014" y="31551"/>
                  <a:pt x="458250" y="29188"/>
                  <a:pt x="688804" y="0"/>
                </a:cubicBezTo>
                <a:cubicBezTo>
                  <a:pt x="919358" y="-29188"/>
                  <a:pt x="1191387" y="-30775"/>
                  <a:pt x="1377609" y="0"/>
                </a:cubicBezTo>
                <a:cubicBezTo>
                  <a:pt x="1563832" y="30775"/>
                  <a:pt x="1844354" y="-15225"/>
                  <a:pt x="2039921" y="0"/>
                </a:cubicBezTo>
                <a:cubicBezTo>
                  <a:pt x="2235488" y="15225"/>
                  <a:pt x="2351392" y="-5630"/>
                  <a:pt x="2649248" y="0"/>
                </a:cubicBezTo>
                <a:cubicBezTo>
                  <a:pt x="2649723" y="145702"/>
                  <a:pt x="2657537" y="276098"/>
                  <a:pt x="2649248" y="531196"/>
                </a:cubicBezTo>
                <a:cubicBezTo>
                  <a:pt x="2640959" y="786294"/>
                  <a:pt x="2678540" y="857335"/>
                  <a:pt x="2649248" y="1130205"/>
                </a:cubicBezTo>
              </a:path>
              <a:path w="2649248" h="1356252" fill="none" stroke="0" extrusionOk="0">
                <a:moveTo>
                  <a:pt x="2423201" y="1356252"/>
                </a:moveTo>
                <a:cubicBezTo>
                  <a:pt x="2439836" y="1317887"/>
                  <a:pt x="2450845" y="1224165"/>
                  <a:pt x="2468411" y="1175415"/>
                </a:cubicBezTo>
                <a:cubicBezTo>
                  <a:pt x="2536876" y="1160200"/>
                  <a:pt x="2580034" y="1146127"/>
                  <a:pt x="2649248" y="1130205"/>
                </a:cubicBezTo>
                <a:cubicBezTo>
                  <a:pt x="2561876" y="1201250"/>
                  <a:pt x="2491627" y="1282523"/>
                  <a:pt x="2423201" y="1356252"/>
                </a:cubicBezTo>
                <a:cubicBezTo>
                  <a:pt x="2235108" y="1337720"/>
                  <a:pt x="2095751" y="1373697"/>
                  <a:pt x="1890097" y="1356252"/>
                </a:cubicBezTo>
                <a:cubicBezTo>
                  <a:pt x="1684443" y="1338807"/>
                  <a:pt x="1591091" y="1352601"/>
                  <a:pt x="1356993" y="1356252"/>
                </a:cubicBezTo>
                <a:cubicBezTo>
                  <a:pt x="1122895" y="1359903"/>
                  <a:pt x="1062661" y="1334710"/>
                  <a:pt x="823888" y="1356252"/>
                </a:cubicBezTo>
                <a:cubicBezTo>
                  <a:pt x="585115" y="1377794"/>
                  <a:pt x="257214" y="1366097"/>
                  <a:pt x="0" y="1356252"/>
                </a:cubicBezTo>
                <a:cubicBezTo>
                  <a:pt x="-9238" y="1058565"/>
                  <a:pt x="4654" y="878666"/>
                  <a:pt x="0" y="678126"/>
                </a:cubicBezTo>
                <a:cubicBezTo>
                  <a:pt x="-4654" y="477586"/>
                  <a:pt x="-17615" y="161058"/>
                  <a:pt x="0" y="0"/>
                </a:cubicBezTo>
                <a:cubicBezTo>
                  <a:pt x="147711" y="-21024"/>
                  <a:pt x="377395" y="16188"/>
                  <a:pt x="635820" y="0"/>
                </a:cubicBezTo>
                <a:cubicBezTo>
                  <a:pt x="894245" y="-16188"/>
                  <a:pt x="1089725" y="-5111"/>
                  <a:pt x="1218654" y="0"/>
                </a:cubicBezTo>
                <a:cubicBezTo>
                  <a:pt x="1347583" y="5111"/>
                  <a:pt x="1650473" y="20628"/>
                  <a:pt x="1907459" y="0"/>
                </a:cubicBezTo>
                <a:cubicBezTo>
                  <a:pt x="2164445" y="-20628"/>
                  <a:pt x="2402431" y="-22172"/>
                  <a:pt x="2649248" y="0"/>
                </a:cubicBezTo>
                <a:cubicBezTo>
                  <a:pt x="2657933" y="122443"/>
                  <a:pt x="2675824" y="303136"/>
                  <a:pt x="2649248" y="565103"/>
                </a:cubicBezTo>
                <a:cubicBezTo>
                  <a:pt x="2622672" y="827070"/>
                  <a:pt x="2636147" y="861925"/>
                  <a:pt x="2649248" y="1130205"/>
                </a:cubicBezTo>
              </a:path>
            </a:pathLst>
          </a:custGeom>
          <a:solidFill>
            <a:srgbClr val="F7434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b="1" dirty="0">
                <a:solidFill>
                  <a:schemeClr val="tx1"/>
                </a:solidFill>
              </a:rPr>
              <a:t>državna vlast ima apsolutnu kontrolu nad svim zbivanjima u državi</a:t>
            </a:r>
          </a:p>
        </p:txBody>
      </p:sp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4B9A29DD-B773-455A-9592-96BA3D0D1BA8}"/>
              </a:ext>
            </a:extLst>
          </p:cNvPr>
          <p:cNvSpPr/>
          <p:nvPr/>
        </p:nvSpPr>
        <p:spPr>
          <a:xfrm rot="470898">
            <a:off x="5584748" y="5532091"/>
            <a:ext cx="2712855" cy="1069086"/>
          </a:xfrm>
          <a:custGeom>
            <a:avLst/>
            <a:gdLst>
              <a:gd name="connsiteX0" fmla="*/ 0 w 2712855"/>
              <a:gd name="connsiteY0" fmla="*/ 0 h 1069086"/>
              <a:gd name="connsiteX1" fmla="*/ 623957 w 2712855"/>
              <a:gd name="connsiteY1" fmla="*/ 0 h 1069086"/>
              <a:gd name="connsiteX2" fmla="*/ 1356428 w 2712855"/>
              <a:gd name="connsiteY2" fmla="*/ 0 h 1069086"/>
              <a:gd name="connsiteX3" fmla="*/ 2034641 w 2712855"/>
              <a:gd name="connsiteY3" fmla="*/ 0 h 1069086"/>
              <a:gd name="connsiteX4" fmla="*/ 2712855 w 2712855"/>
              <a:gd name="connsiteY4" fmla="*/ 0 h 1069086"/>
              <a:gd name="connsiteX5" fmla="*/ 2712855 w 2712855"/>
              <a:gd name="connsiteY5" fmla="*/ 445451 h 1069086"/>
              <a:gd name="connsiteX6" fmla="*/ 2712855 w 2712855"/>
              <a:gd name="connsiteY6" fmla="*/ 890901 h 1069086"/>
              <a:gd name="connsiteX7" fmla="*/ 2534670 w 2712855"/>
              <a:gd name="connsiteY7" fmla="*/ 1069086 h 1069086"/>
              <a:gd name="connsiteX8" fmla="*/ 1901003 w 2712855"/>
              <a:gd name="connsiteY8" fmla="*/ 1069086 h 1069086"/>
              <a:gd name="connsiteX9" fmla="*/ 1318028 w 2712855"/>
              <a:gd name="connsiteY9" fmla="*/ 1069086 h 1069086"/>
              <a:gd name="connsiteX10" fmla="*/ 709708 w 2712855"/>
              <a:gd name="connsiteY10" fmla="*/ 1069086 h 1069086"/>
              <a:gd name="connsiteX11" fmla="*/ 0 w 2712855"/>
              <a:gd name="connsiteY11" fmla="*/ 1069086 h 1069086"/>
              <a:gd name="connsiteX12" fmla="*/ 0 w 2712855"/>
              <a:gd name="connsiteY12" fmla="*/ 555925 h 1069086"/>
              <a:gd name="connsiteX13" fmla="*/ 0 w 2712855"/>
              <a:gd name="connsiteY13" fmla="*/ 0 h 1069086"/>
              <a:gd name="connsiteX0" fmla="*/ 2534670 w 2712855"/>
              <a:gd name="connsiteY0" fmla="*/ 1069086 h 1069086"/>
              <a:gd name="connsiteX1" fmla="*/ 2570307 w 2712855"/>
              <a:gd name="connsiteY1" fmla="*/ 926538 h 1069086"/>
              <a:gd name="connsiteX2" fmla="*/ 2712855 w 2712855"/>
              <a:gd name="connsiteY2" fmla="*/ 890901 h 1069086"/>
              <a:gd name="connsiteX3" fmla="*/ 2534670 w 2712855"/>
              <a:gd name="connsiteY3" fmla="*/ 1069086 h 1069086"/>
              <a:gd name="connsiteX0" fmla="*/ 2534670 w 2712855"/>
              <a:gd name="connsiteY0" fmla="*/ 1069086 h 1069086"/>
              <a:gd name="connsiteX1" fmla="*/ 2570307 w 2712855"/>
              <a:gd name="connsiteY1" fmla="*/ 926538 h 1069086"/>
              <a:gd name="connsiteX2" fmla="*/ 2712855 w 2712855"/>
              <a:gd name="connsiteY2" fmla="*/ 890901 h 1069086"/>
              <a:gd name="connsiteX3" fmla="*/ 2534670 w 2712855"/>
              <a:gd name="connsiteY3" fmla="*/ 1069086 h 1069086"/>
              <a:gd name="connsiteX4" fmla="*/ 1977043 w 2712855"/>
              <a:gd name="connsiteY4" fmla="*/ 1069086 h 1069086"/>
              <a:gd name="connsiteX5" fmla="*/ 1318028 w 2712855"/>
              <a:gd name="connsiteY5" fmla="*/ 1069086 h 1069086"/>
              <a:gd name="connsiteX6" fmla="*/ 760401 w 2712855"/>
              <a:gd name="connsiteY6" fmla="*/ 1069086 h 1069086"/>
              <a:gd name="connsiteX7" fmla="*/ 0 w 2712855"/>
              <a:gd name="connsiteY7" fmla="*/ 1069086 h 1069086"/>
              <a:gd name="connsiteX8" fmla="*/ 0 w 2712855"/>
              <a:gd name="connsiteY8" fmla="*/ 545234 h 1069086"/>
              <a:gd name="connsiteX9" fmla="*/ 0 w 2712855"/>
              <a:gd name="connsiteY9" fmla="*/ 0 h 1069086"/>
              <a:gd name="connsiteX10" fmla="*/ 705342 w 2712855"/>
              <a:gd name="connsiteY10" fmla="*/ 0 h 1069086"/>
              <a:gd name="connsiteX11" fmla="*/ 1410685 w 2712855"/>
              <a:gd name="connsiteY11" fmla="*/ 0 h 1069086"/>
              <a:gd name="connsiteX12" fmla="*/ 2088898 w 2712855"/>
              <a:gd name="connsiteY12" fmla="*/ 0 h 1069086"/>
              <a:gd name="connsiteX13" fmla="*/ 2712855 w 2712855"/>
              <a:gd name="connsiteY13" fmla="*/ 0 h 1069086"/>
              <a:gd name="connsiteX14" fmla="*/ 2712855 w 2712855"/>
              <a:gd name="connsiteY14" fmla="*/ 418723 h 1069086"/>
              <a:gd name="connsiteX15" fmla="*/ 2712855 w 2712855"/>
              <a:gd name="connsiteY15" fmla="*/ 890901 h 106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12855" h="1069086" stroke="0" extrusionOk="0">
                <a:moveTo>
                  <a:pt x="0" y="0"/>
                </a:moveTo>
                <a:cubicBezTo>
                  <a:pt x="281562" y="-7259"/>
                  <a:pt x="437873" y="30287"/>
                  <a:pt x="623957" y="0"/>
                </a:cubicBezTo>
                <a:cubicBezTo>
                  <a:pt x="810041" y="-30287"/>
                  <a:pt x="1079064" y="-36256"/>
                  <a:pt x="1356428" y="0"/>
                </a:cubicBezTo>
                <a:cubicBezTo>
                  <a:pt x="1633792" y="36256"/>
                  <a:pt x="1877476" y="-33777"/>
                  <a:pt x="2034641" y="0"/>
                </a:cubicBezTo>
                <a:cubicBezTo>
                  <a:pt x="2191806" y="33777"/>
                  <a:pt x="2486028" y="-1516"/>
                  <a:pt x="2712855" y="0"/>
                </a:cubicBezTo>
                <a:cubicBezTo>
                  <a:pt x="2692019" y="209374"/>
                  <a:pt x="2722445" y="295820"/>
                  <a:pt x="2712855" y="445451"/>
                </a:cubicBezTo>
                <a:cubicBezTo>
                  <a:pt x="2703265" y="595082"/>
                  <a:pt x="2702414" y="680006"/>
                  <a:pt x="2712855" y="890901"/>
                </a:cubicBezTo>
                <a:cubicBezTo>
                  <a:pt x="2677013" y="943450"/>
                  <a:pt x="2624460" y="990952"/>
                  <a:pt x="2534670" y="1069086"/>
                </a:cubicBezTo>
                <a:cubicBezTo>
                  <a:pt x="2401670" y="1050885"/>
                  <a:pt x="2092058" y="1047184"/>
                  <a:pt x="1901003" y="1069086"/>
                </a:cubicBezTo>
                <a:cubicBezTo>
                  <a:pt x="1709948" y="1090988"/>
                  <a:pt x="1488924" y="1064809"/>
                  <a:pt x="1318028" y="1069086"/>
                </a:cubicBezTo>
                <a:cubicBezTo>
                  <a:pt x="1147132" y="1073363"/>
                  <a:pt x="963397" y="1059732"/>
                  <a:pt x="709708" y="1069086"/>
                </a:cubicBezTo>
                <a:cubicBezTo>
                  <a:pt x="456019" y="1078440"/>
                  <a:pt x="239099" y="1074305"/>
                  <a:pt x="0" y="1069086"/>
                </a:cubicBezTo>
                <a:cubicBezTo>
                  <a:pt x="9448" y="818969"/>
                  <a:pt x="-4621" y="746654"/>
                  <a:pt x="0" y="555925"/>
                </a:cubicBezTo>
                <a:cubicBezTo>
                  <a:pt x="4621" y="365196"/>
                  <a:pt x="24276" y="256675"/>
                  <a:pt x="0" y="0"/>
                </a:cubicBezTo>
                <a:close/>
              </a:path>
              <a:path w="2712855" h="1069086" fill="darkenLess" stroke="0" extrusionOk="0">
                <a:moveTo>
                  <a:pt x="2534670" y="1069086"/>
                </a:moveTo>
                <a:cubicBezTo>
                  <a:pt x="2554279" y="1018240"/>
                  <a:pt x="2551782" y="985055"/>
                  <a:pt x="2570307" y="926538"/>
                </a:cubicBezTo>
                <a:cubicBezTo>
                  <a:pt x="2637891" y="913056"/>
                  <a:pt x="2658947" y="901297"/>
                  <a:pt x="2712855" y="890901"/>
                </a:cubicBezTo>
                <a:cubicBezTo>
                  <a:pt x="2662613" y="935350"/>
                  <a:pt x="2605743" y="985700"/>
                  <a:pt x="2534670" y="1069086"/>
                </a:cubicBezTo>
                <a:close/>
              </a:path>
              <a:path w="2712855" h="1069086" fill="none" extrusionOk="0">
                <a:moveTo>
                  <a:pt x="2534670" y="1069086"/>
                </a:moveTo>
                <a:cubicBezTo>
                  <a:pt x="2547407" y="1035017"/>
                  <a:pt x="2554758" y="976214"/>
                  <a:pt x="2570307" y="926538"/>
                </a:cubicBezTo>
                <a:cubicBezTo>
                  <a:pt x="2621474" y="915331"/>
                  <a:pt x="2667043" y="907540"/>
                  <a:pt x="2712855" y="890901"/>
                </a:cubicBezTo>
                <a:cubicBezTo>
                  <a:pt x="2625294" y="981324"/>
                  <a:pt x="2605823" y="1014350"/>
                  <a:pt x="2534670" y="1069086"/>
                </a:cubicBezTo>
                <a:cubicBezTo>
                  <a:pt x="2345496" y="1055141"/>
                  <a:pt x="2206131" y="1062750"/>
                  <a:pt x="1977043" y="1069086"/>
                </a:cubicBezTo>
                <a:cubicBezTo>
                  <a:pt x="1747955" y="1075422"/>
                  <a:pt x="1636806" y="1099117"/>
                  <a:pt x="1318028" y="1069086"/>
                </a:cubicBezTo>
                <a:cubicBezTo>
                  <a:pt x="999251" y="1039055"/>
                  <a:pt x="981183" y="1053295"/>
                  <a:pt x="760401" y="1069086"/>
                </a:cubicBezTo>
                <a:cubicBezTo>
                  <a:pt x="539619" y="1084877"/>
                  <a:pt x="313247" y="1034478"/>
                  <a:pt x="0" y="1069086"/>
                </a:cubicBezTo>
                <a:cubicBezTo>
                  <a:pt x="20598" y="938819"/>
                  <a:pt x="-10821" y="764860"/>
                  <a:pt x="0" y="545234"/>
                </a:cubicBezTo>
                <a:cubicBezTo>
                  <a:pt x="10821" y="325608"/>
                  <a:pt x="17143" y="272003"/>
                  <a:pt x="0" y="0"/>
                </a:cubicBezTo>
                <a:cubicBezTo>
                  <a:pt x="330570" y="-11834"/>
                  <a:pt x="383369" y="28926"/>
                  <a:pt x="705342" y="0"/>
                </a:cubicBezTo>
                <a:cubicBezTo>
                  <a:pt x="1027315" y="-28926"/>
                  <a:pt x="1127406" y="24196"/>
                  <a:pt x="1410685" y="0"/>
                </a:cubicBezTo>
                <a:cubicBezTo>
                  <a:pt x="1693964" y="-24196"/>
                  <a:pt x="1898866" y="18309"/>
                  <a:pt x="2088898" y="0"/>
                </a:cubicBezTo>
                <a:cubicBezTo>
                  <a:pt x="2278930" y="-18309"/>
                  <a:pt x="2500599" y="-6495"/>
                  <a:pt x="2712855" y="0"/>
                </a:cubicBezTo>
                <a:cubicBezTo>
                  <a:pt x="2692292" y="176140"/>
                  <a:pt x="2704237" y="256768"/>
                  <a:pt x="2712855" y="418723"/>
                </a:cubicBezTo>
                <a:cubicBezTo>
                  <a:pt x="2721473" y="580678"/>
                  <a:pt x="2720616" y="706303"/>
                  <a:pt x="2712855" y="890901"/>
                </a:cubicBezTo>
              </a:path>
              <a:path w="2712855" h="1069086" fill="none" stroke="0" extrusionOk="0">
                <a:moveTo>
                  <a:pt x="2534670" y="1069086"/>
                </a:moveTo>
                <a:cubicBezTo>
                  <a:pt x="2554250" y="1015609"/>
                  <a:pt x="2558860" y="955161"/>
                  <a:pt x="2570307" y="926538"/>
                </a:cubicBezTo>
                <a:cubicBezTo>
                  <a:pt x="2606834" y="919782"/>
                  <a:pt x="2681686" y="891449"/>
                  <a:pt x="2712855" y="890901"/>
                </a:cubicBezTo>
                <a:cubicBezTo>
                  <a:pt x="2642949" y="959298"/>
                  <a:pt x="2598914" y="996360"/>
                  <a:pt x="2534670" y="1069086"/>
                </a:cubicBezTo>
                <a:cubicBezTo>
                  <a:pt x="2304017" y="1046925"/>
                  <a:pt x="2169096" y="1041541"/>
                  <a:pt x="1977043" y="1069086"/>
                </a:cubicBezTo>
                <a:cubicBezTo>
                  <a:pt x="1784990" y="1096631"/>
                  <a:pt x="1674640" y="1042463"/>
                  <a:pt x="1419415" y="1069086"/>
                </a:cubicBezTo>
                <a:cubicBezTo>
                  <a:pt x="1164190" y="1095709"/>
                  <a:pt x="1040424" y="1051160"/>
                  <a:pt x="861788" y="1069086"/>
                </a:cubicBezTo>
                <a:cubicBezTo>
                  <a:pt x="683152" y="1087012"/>
                  <a:pt x="406682" y="1090913"/>
                  <a:pt x="0" y="1069086"/>
                </a:cubicBezTo>
                <a:cubicBezTo>
                  <a:pt x="12863" y="889942"/>
                  <a:pt x="-7732" y="703202"/>
                  <a:pt x="0" y="534543"/>
                </a:cubicBezTo>
                <a:cubicBezTo>
                  <a:pt x="7732" y="365884"/>
                  <a:pt x="-7180" y="216680"/>
                  <a:pt x="0" y="0"/>
                </a:cubicBezTo>
                <a:cubicBezTo>
                  <a:pt x="262777" y="5035"/>
                  <a:pt x="427526" y="10896"/>
                  <a:pt x="651085" y="0"/>
                </a:cubicBezTo>
                <a:cubicBezTo>
                  <a:pt x="874645" y="-10896"/>
                  <a:pt x="1098260" y="-9502"/>
                  <a:pt x="1247913" y="0"/>
                </a:cubicBezTo>
                <a:cubicBezTo>
                  <a:pt x="1397566" y="9502"/>
                  <a:pt x="1619619" y="-27408"/>
                  <a:pt x="1953256" y="0"/>
                </a:cubicBezTo>
                <a:cubicBezTo>
                  <a:pt x="2286893" y="27408"/>
                  <a:pt x="2540701" y="1258"/>
                  <a:pt x="2712855" y="0"/>
                </a:cubicBezTo>
                <a:cubicBezTo>
                  <a:pt x="2727838" y="216878"/>
                  <a:pt x="2722217" y="295539"/>
                  <a:pt x="2712855" y="445451"/>
                </a:cubicBezTo>
                <a:cubicBezTo>
                  <a:pt x="2703493" y="595363"/>
                  <a:pt x="2721289" y="708811"/>
                  <a:pt x="2712855" y="890901"/>
                </a:cubicBezTo>
              </a:path>
            </a:pathLst>
          </a:custGeom>
          <a:solidFill>
            <a:srgbClr val="F7434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</a:rPr>
              <a:t>druge političke stranke nemaju slobodu političkog djelovanja</a:t>
            </a:r>
          </a:p>
        </p:txBody>
      </p:sp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628B00BF-C7A1-418A-92E5-4E6DE3883244}"/>
              </a:ext>
            </a:extLst>
          </p:cNvPr>
          <p:cNvSpPr/>
          <p:nvPr/>
        </p:nvSpPr>
        <p:spPr>
          <a:xfrm>
            <a:off x="2973685" y="3863458"/>
            <a:ext cx="2712855" cy="1069086"/>
          </a:xfrm>
          <a:custGeom>
            <a:avLst/>
            <a:gdLst>
              <a:gd name="connsiteX0" fmla="*/ 0 w 2712855"/>
              <a:gd name="connsiteY0" fmla="*/ 0 h 1069086"/>
              <a:gd name="connsiteX1" fmla="*/ 623957 w 2712855"/>
              <a:gd name="connsiteY1" fmla="*/ 0 h 1069086"/>
              <a:gd name="connsiteX2" fmla="*/ 1356428 w 2712855"/>
              <a:gd name="connsiteY2" fmla="*/ 0 h 1069086"/>
              <a:gd name="connsiteX3" fmla="*/ 2034641 w 2712855"/>
              <a:gd name="connsiteY3" fmla="*/ 0 h 1069086"/>
              <a:gd name="connsiteX4" fmla="*/ 2712855 w 2712855"/>
              <a:gd name="connsiteY4" fmla="*/ 0 h 1069086"/>
              <a:gd name="connsiteX5" fmla="*/ 2712855 w 2712855"/>
              <a:gd name="connsiteY5" fmla="*/ 445451 h 1069086"/>
              <a:gd name="connsiteX6" fmla="*/ 2712855 w 2712855"/>
              <a:gd name="connsiteY6" fmla="*/ 890901 h 1069086"/>
              <a:gd name="connsiteX7" fmla="*/ 2534670 w 2712855"/>
              <a:gd name="connsiteY7" fmla="*/ 1069086 h 1069086"/>
              <a:gd name="connsiteX8" fmla="*/ 1901003 w 2712855"/>
              <a:gd name="connsiteY8" fmla="*/ 1069086 h 1069086"/>
              <a:gd name="connsiteX9" fmla="*/ 1318028 w 2712855"/>
              <a:gd name="connsiteY9" fmla="*/ 1069086 h 1069086"/>
              <a:gd name="connsiteX10" fmla="*/ 709708 w 2712855"/>
              <a:gd name="connsiteY10" fmla="*/ 1069086 h 1069086"/>
              <a:gd name="connsiteX11" fmla="*/ 0 w 2712855"/>
              <a:gd name="connsiteY11" fmla="*/ 1069086 h 1069086"/>
              <a:gd name="connsiteX12" fmla="*/ 0 w 2712855"/>
              <a:gd name="connsiteY12" fmla="*/ 555925 h 1069086"/>
              <a:gd name="connsiteX13" fmla="*/ 0 w 2712855"/>
              <a:gd name="connsiteY13" fmla="*/ 0 h 1069086"/>
              <a:gd name="connsiteX0" fmla="*/ 2534670 w 2712855"/>
              <a:gd name="connsiteY0" fmla="*/ 1069086 h 1069086"/>
              <a:gd name="connsiteX1" fmla="*/ 2570307 w 2712855"/>
              <a:gd name="connsiteY1" fmla="*/ 926538 h 1069086"/>
              <a:gd name="connsiteX2" fmla="*/ 2712855 w 2712855"/>
              <a:gd name="connsiteY2" fmla="*/ 890901 h 1069086"/>
              <a:gd name="connsiteX3" fmla="*/ 2534670 w 2712855"/>
              <a:gd name="connsiteY3" fmla="*/ 1069086 h 1069086"/>
              <a:gd name="connsiteX0" fmla="*/ 2534670 w 2712855"/>
              <a:gd name="connsiteY0" fmla="*/ 1069086 h 1069086"/>
              <a:gd name="connsiteX1" fmla="*/ 2570307 w 2712855"/>
              <a:gd name="connsiteY1" fmla="*/ 926538 h 1069086"/>
              <a:gd name="connsiteX2" fmla="*/ 2712855 w 2712855"/>
              <a:gd name="connsiteY2" fmla="*/ 890901 h 1069086"/>
              <a:gd name="connsiteX3" fmla="*/ 2534670 w 2712855"/>
              <a:gd name="connsiteY3" fmla="*/ 1069086 h 1069086"/>
              <a:gd name="connsiteX4" fmla="*/ 1977043 w 2712855"/>
              <a:gd name="connsiteY4" fmla="*/ 1069086 h 1069086"/>
              <a:gd name="connsiteX5" fmla="*/ 1318028 w 2712855"/>
              <a:gd name="connsiteY5" fmla="*/ 1069086 h 1069086"/>
              <a:gd name="connsiteX6" fmla="*/ 760401 w 2712855"/>
              <a:gd name="connsiteY6" fmla="*/ 1069086 h 1069086"/>
              <a:gd name="connsiteX7" fmla="*/ 0 w 2712855"/>
              <a:gd name="connsiteY7" fmla="*/ 1069086 h 1069086"/>
              <a:gd name="connsiteX8" fmla="*/ 0 w 2712855"/>
              <a:gd name="connsiteY8" fmla="*/ 545234 h 1069086"/>
              <a:gd name="connsiteX9" fmla="*/ 0 w 2712855"/>
              <a:gd name="connsiteY9" fmla="*/ 0 h 1069086"/>
              <a:gd name="connsiteX10" fmla="*/ 705342 w 2712855"/>
              <a:gd name="connsiteY10" fmla="*/ 0 h 1069086"/>
              <a:gd name="connsiteX11" fmla="*/ 1410685 w 2712855"/>
              <a:gd name="connsiteY11" fmla="*/ 0 h 1069086"/>
              <a:gd name="connsiteX12" fmla="*/ 2088898 w 2712855"/>
              <a:gd name="connsiteY12" fmla="*/ 0 h 1069086"/>
              <a:gd name="connsiteX13" fmla="*/ 2712855 w 2712855"/>
              <a:gd name="connsiteY13" fmla="*/ 0 h 1069086"/>
              <a:gd name="connsiteX14" fmla="*/ 2712855 w 2712855"/>
              <a:gd name="connsiteY14" fmla="*/ 418723 h 1069086"/>
              <a:gd name="connsiteX15" fmla="*/ 2712855 w 2712855"/>
              <a:gd name="connsiteY15" fmla="*/ 890901 h 106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12855" h="1069086" stroke="0" extrusionOk="0">
                <a:moveTo>
                  <a:pt x="0" y="0"/>
                </a:moveTo>
                <a:cubicBezTo>
                  <a:pt x="281562" y="-7259"/>
                  <a:pt x="437873" y="30287"/>
                  <a:pt x="623957" y="0"/>
                </a:cubicBezTo>
                <a:cubicBezTo>
                  <a:pt x="810041" y="-30287"/>
                  <a:pt x="1079064" y="-36256"/>
                  <a:pt x="1356428" y="0"/>
                </a:cubicBezTo>
                <a:cubicBezTo>
                  <a:pt x="1633792" y="36256"/>
                  <a:pt x="1877476" y="-33777"/>
                  <a:pt x="2034641" y="0"/>
                </a:cubicBezTo>
                <a:cubicBezTo>
                  <a:pt x="2191806" y="33777"/>
                  <a:pt x="2486028" y="-1516"/>
                  <a:pt x="2712855" y="0"/>
                </a:cubicBezTo>
                <a:cubicBezTo>
                  <a:pt x="2692019" y="209374"/>
                  <a:pt x="2722445" y="295820"/>
                  <a:pt x="2712855" y="445451"/>
                </a:cubicBezTo>
                <a:cubicBezTo>
                  <a:pt x="2703265" y="595082"/>
                  <a:pt x="2702414" y="680006"/>
                  <a:pt x="2712855" y="890901"/>
                </a:cubicBezTo>
                <a:cubicBezTo>
                  <a:pt x="2677013" y="943450"/>
                  <a:pt x="2624460" y="990952"/>
                  <a:pt x="2534670" y="1069086"/>
                </a:cubicBezTo>
                <a:cubicBezTo>
                  <a:pt x="2401670" y="1050885"/>
                  <a:pt x="2092058" y="1047184"/>
                  <a:pt x="1901003" y="1069086"/>
                </a:cubicBezTo>
                <a:cubicBezTo>
                  <a:pt x="1709948" y="1090988"/>
                  <a:pt x="1488924" y="1064809"/>
                  <a:pt x="1318028" y="1069086"/>
                </a:cubicBezTo>
                <a:cubicBezTo>
                  <a:pt x="1147132" y="1073363"/>
                  <a:pt x="963397" y="1059732"/>
                  <a:pt x="709708" y="1069086"/>
                </a:cubicBezTo>
                <a:cubicBezTo>
                  <a:pt x="456019" y="1078440"/>
                  <a:pt x="239099" y="1074305"/>
                  <a:pt x="0" y="1069086"/>
                </a:cubicBezTo>
                <a:cubicBezTo>
                  <a:pt x="9448" y="818969"/>
                  <a:pt x="-4621" y="746654"/>
                  <a:pt x="0" y="555925"/>
                </a:cubicBezTo>
                <a:cubicBezTo>
                  <a:pt x="4621" y="365196"/>
                  <a:pt x="24276" y="256675"/>
                  <a:pt x="0" y="0"/>
                </a:cubicBezTo>
                <a:close/>
              </a:path>
              <a:path w="2712855" h="1069086" fill="darkenLess" stroke="0" extrusionOk="0">
                <a:moveTo>
                  <a:pt x="2534670" y="1069086"/>
                </a:moveTo>
                <a:cubicBezTo>
                  <a:pt x="2554279" y="1018240"/>
                  <a:pt x="2551782" y="985055"/>
                  <a:pt x="2570307" y="926538"/>
                </a:cubicBezTo>
                <a:cubicBezTo>
                  <a:pt x="2637891" y="913056"/>
                  <a:pt x="2658947" y="901297"/>
                  <a:pt x="2712855" y="890901"/>
                </a:cubicBezTo>
                <a:cubicBezTo>
                  <a:pt x="2662613" y="935350"/>
                  <a:pt x="2605743" y="985700"/>
                  <a:pt x="2534670" y="1069086"/>
                </a:cubicBezTo>
                <a:close/>
              </a:path>
              <a:path w="2712855" h="1069086" fill="none" extrusionOk="0">
                <a:moveTo>
                  <a:pt x="2534670" y="1069086"/>
                </a:moveTo>
                <a:cubicBezTo>
                  <a:pt x="2547407" y="1035017"/>
                  <a:pt x="2554758" y="976214"/>
                  <a:pt x="2570307" y="926538"/>
                </a:cubicBezTo>
                <a:cubicBezTo>
                  <a:pt x="2621474" y="915331"/>
                  <a:pt x="2667043" y="907540"/>
                  <a:pt x="2712855" y="890901"/>
                </a:cubicBezTo>
                <a:cubicBezTo>
                  <a:pt x="2625294" y="981324"/>
                  <a:pt x="2605823" y="1014350"/>
                  <a:pt x="2534670" y="1069086"/>
                </a:cubicBezTo>
                <a:cubicBezTo>
                  <a:pt x="2345496" y="1055141"/>
                  <a:pt x="2206131" y="1062750"/>
                  <a:pt x="1977043" y="1069086"/>
                </a:cubicBezTo>
                <a:cubicBezTo>
                  <a:pt x="1747955" y="1075422"/>
                  <a:pt x="1636806" y="1099117"/>
                  <a:pt x="1318028" y="1069086"/>
                </a:cubicBezTo>
                <a:cubicBezTo>
                  <a:pt x="999251" y="1039055"/>
                  <a:pt x="981183" y="1053295"/>
                  <a:pt x="760401" y="1069086"/>
                </a:cubicBezTo>
                <a:cubicBezTo>
                  <a:pt x="539619" y="1084877"/>
                  <a:pt x="313247" y="1034478"/>
                  <a:pt x="0" y="1069086"/>
                </a:cubicBezTo>
                <a:cubicBezTo>
                  <a:pt x="20598" y="938819"/>
                  <a:pt x="-10821" y="764860"/>
                  <a:pt x="0" y="545234"/>
                </a:cubicBezTo>
                <a:cubicBezTo>
                  <a:pt x="10821" y="325608"/>
                  <a:pt x="17143" y="272003"/>
                  <a:pt x="0" y="0"/>
                </a:cubicBezTo>
                <a:cubicBezTo>
                  <a:pt x="330570" y="-11834"/>
                  <a:pt x="383369" y="28926"/>
                  <a:pt x="705342" y="0"/>
                </a:cubicBezTo>
                <a:cubicBezTo>
                  <a:pt x="1027315" y="-28926"/>
                  <a:pt x="1127406" y="24196"/>
                  <a:pt x="1410685" y="0"/>
                </a:cubicBezTo>
                <a:cubicBezTo>
                  <a:pt x="1693964" y="-24196"/>
                  <a:pt x="1898866" y="18309"/>
                  <a:pt x="2088898" y="0"/>
                </a:cubicBezTo>
                <a:cubicBezTo>
                  <a:pt x="2278930" y="-18309"/>
                  <a:pt x="2500599" y="-6495"/>
                  <a:pt x="2712855" y="0"/>
                </a:cubicBezTo>
                <a:cubicBezTo>
                  <a:pt x="2692292" y="176140"/>
                  <a:pt x="2704237" y="256768"/>
                  <a:pt x="2712855" y="418723"/>
                </a:cubicBezTo>
                <a:cubicBezTo>
                  <a:pt x="2721473" y="580678"/>
                  <a:pt x="2720616" y="706303"/>
                  <a:pt x="2712855" y="890901"/>
                </a:cubicBezTo>
              </a:path>
              <a:path w="2712855" h="1069086" fill="none" stroke="0" extrusionOk="0">
                <a:moveTo>
                  <a:pt x="2534670" y="1069086"/>
                </a:moveTo>
                <a:cubicBezTo>
                  <a:pt x="2554250" y="1015609"/>
                  <a:pt x="2558860" y="955161"/>
                  <a:pt x="2570307" y="926538"/>
                </a:cubicBezTo>
                <a:cubicBezTo>
                  <a:pt x="2606834" y="919782"/>
                  <a:pt x="2681686" y="891449"/>
                  <a:pt x="2712855" y="890901"/>
                </a:cubicBezTo>
                <a:cubicBezTo>
                  <a:pt x="2642949" y="959298"/>
                  <a:pt x="2598914" y="996360"/>
                  <a:pt x="2534670" y="1069086"/>
                </a:cubicBezTo>
                <a:cubicBezTo>
                  <a:pt x="2304017" y="1046925"/>
                  <a:pt x="2169096" y="1041541"/>
                  <a:pt x="1977043" y="1069086"/>
                </a:cubicBezTo>
                <a:cubicBezTo>
                  <a:pt x="1784990" y="1096631"/>
                  <a:pt x="1674640" y="1042463"/>
                  <a:pt x="1419415" y="1069086"/>
                </a:cubicBezTo>
                <a:cubicBezTo>
                  <a:pt x="1164190" y="1095709"/>
                  <a:pt x="1040424" y="1051160"/>
                  <a:pt x="861788" y="1069086"/>
                </a:cubicBezTo>
                <a:cubicBezTo>
                  <a:pt x="683152" y="1087012"/>
                  <a:pt x="406682" y="1090913"/>
                  <a:pt x="0" y="1069086"/>
                </a:cubicBezTo>
                <a:cubicBezTo>
                  <a:pt x="12863" y="889942"/>
                  <a:pt x="-7732" y="703202"/>
                  <a:pt x="0" y="534543"/>
                </a:cubicBezTo>
                <a:cubicBezTo>
                  <a:pt x="7732" y="365884"/>
                  <a:pt x="-7180" y="216680"/>
                  <a:pt x="0" y="0"/>
                </a:cubicBezTo>
                <a:cubicBezTo>
                  <a:pt x="262777" y="5035"/>
                  <a:pt x="427526" y="10896"/>
                  <a:pt x="651085" y="0"/>
                </a:cubicBezTo>
                <a:cubicBezTo>
                  <a:pt x="874645" y="-10896"/>
                  <a:pt x="1098260" y="-9502"/>
                  <a:pt x="1247913" y="0"/>
                </a:cubicBezTo>
                <a:cubicBezTo>
                  <a:pt x="1397566" y="9502"/>
                  <a:pt x="1619619" y="-27408"/>
                  <a:pt x="1953256" y="0"/>
                </a:cubicBezTo>
                <a:cubicBezTo>
                  <a:pt x="2286893" y="27408"/>
                  <a:pt x="2540701" y="1258"/>
                  <a:pt x="2712855" y="0"/>
                </a:cubicBezTo>
                <a:cubicBezTo>
                  <a:pt x="2727838" y="216878"/>
                  <a:pt x="2722217" y="295539"/>
                  <a:pt x="2712855" y="445451"/>
                </a:cubicBezTo>
                <a:cubicBezTo>
                  <a:pt x="2703493" y="595363"/>
                  <a:pt x="2721289" y="708811"/>
                  <a:pt x="2712855" y="890901"/>
                </a:cubicBezTo>
              </a:path>
            </a:pathLst>
          </a:custGeom>
          <a:solidFill>
            <a:srgbClr val="F7434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000" b="1" dirty="0">
                <a:solidFill>
                  <a:schemeClr val="tx1"/>
                </a:solidFill>
              </a:rPr>
              <a:t>policija, vojska i tajne službe imaju velike ovlasti</a:t>
            </a:r>
            <a:endParaRPr lang="hr-HR" sz="2000" b="1" dirty="0">
              <a:solidFill>
                <a:schemeClr val="tx1"/>
              </a:solidFill>
            </a:endParaRPr>
          </a:p>
        </p:txBody>
      </p:sp>
      <p:sp>
        <p:nvSpPr>
          <p:cNvPr id="9" name="Pravokutnik: savinuti kut 8">
            <a:extLst>
              <a:ext uri="{FF2B5EF4-FFF2-40B4-BE49-F238E27FC236}">
                <a16:creationId xmlns:a16="http://schemas.microsoft.com/office/drawing/2014/main" xmlns="" id="{0002EA6A-6DAE-4D5E-9BC0-66D1A1FD02B6}"/>
              </a:ext>
            </a:extLst>
          </p:cNvPr>
          <p:cNvSpPr/>
          <p:nvPr/>
        </p:nvSpPr>
        <p:spPr>
          <a:xfrm rot="21304981">
            <a:off x="5811333" y="4054495"/>
            <a:ext cx="2392712" cy="1069086"/>
          </a:xfrm>
          <a:custGeom>
            <a:avLst/>
            <a:gdLst>
              <a:gd name="connsiteX0" fmla="*/ 0 w 2392712"/>
              <a:gd name="connsiteY0" fmla="*/ 0 h 1069086"/>
              <a:gd name="connsiteX1" fmla="*/ 550324 w 2392712"/>
              <a:gd name="connsiteY1" fmla="*/ 0 h 1069086"/>
              <a:gd name="connsiteX2" fmla="*/ 1196356 w 2392712"/>
              <a:gd name="connsiteY2" fmla="*/ 0 h 1069086"/>
              <a:gd name="connsiteX3" fmla="*/ 1794534 w 2392712"/>
              <a:gd name="connsiteY3" fmla="*/ 0 h 1069086"/>
              <a:gd name="connsiteX4" fmla="*/ 2392712 w 2392712"/>
              <a:gd name="connsiteY4" fmla="*/ 0 h 1069086"/>
              <a:gd name="connsiteX5" fmla="*/ 2392712 w 2392712"/>
              <a:gd name="connsiteY5" fmla="*/ 445451 h 1069086"/>
              <a:gd name="connsiteX6" fmla="*/ 2392712 w 2392712"/>
              <a:gd name="connsiteY6" fmla="*/ 890901 h 1069086"/>
              <a:gd name="connsiteX7" fmla="*/ 2214527 w 2392712"/>
              <a:gd name="connsiteY7" fmla="*/ 1069086 h 1069086"/>
              <a:gd name="connsiteX8" fmla="*/ 1660895 w 2392712"/>
              <a:gd name="connsiteY8" fmla="*/ 1069086 h 1069086"/>
              <a:gd name="connsiteX9" fmla="*/ 1151554 w 2392712"/>
              <a:gd name="connsiteY9" fmla="*/ 1069086 h 1069086"/>
              <a:gd name="connsiteX10" fmla="*/ 620068 w 2392712"/>
              <a:gd name="connsiteY10" fmla="*/ 1069086 h 1069086"/>
              <a:gd name="connsiteX11" fmla="*/ 0 w 2392712"/>
              <a:gd name="connsiteY11" fmla="*/ 1069086 h 1069086"/>
              <a:gd name="connsiteX12" fmla="*/ 0 w 2392712"/>
              <a:gd name="connsiteY12" fmla="*/ 555925 h 1069086"/>
              <a:gd name="connsiteX13" fmla="*/ 0 w 2392712"/>
              <a:gd name="connsiteY13" fmla="*/ 0 h 1069086"/>
              <a:gd name="connsiteX0" fmla="*/ 2214527 w 2392712"/>
              <a:gd name="connsiteY0" fmla="*/ 1069086 h 1069086"/>
              <a:gd name="connsiteX1" fmla="*/ 2250164 w 2392712"/>
              <a:gd name="connsiteY1" fmla="*/ 926538 h 1069086"/>
              <a:gd name="connsiteX2" fmla="*/ 2392712 w 2392712"/>
              <a:gd name="connsiteY2" fmla="*/ 890901 h 1069086"/>
              <a:gd name="connsiteX3" fmla="*/ 2214527 w 2392712"/>
              <a:gd name="connsiteY3" fmla="*/ 1069086 h 1069086"/>
              <a:gd name="connsiteX0" fmla="*/ 2214527 w 2392712"/>
              <a:gd name="connsiteY0" fmla="*/ 1069086 h 1069086"/>
              <a:gd name="connsiteX1" fmla="*/ 2250164 w 2392712"/>
              <a:gd name="connsiteY1" fmla="*/ 926538 h 1069086"/>
              <a:gd name="connsiteX2" fmla="*/ 2392712 w 2392712"/>
              <a:gd name="connsiteY2" fmla="*/ 890901 h 1069086"/>
              <a:gd name="connsiteX3" fmla="*/ 2214527 w 2392712"/>
              <a:gd name="connsiteY3" fmla="*/ 1069086 h 1069086"/>
              <a:gd name="connsiteX4" fmla="*/ 1727331 w 2392712"/>
              <a:gd name="connsiteY4" fmla="*/ 1069086 h 1069086"/>
              <a:gd name="connsiteX5" fmla="*/ 1151554 w 2392712"/>
              <a:gd name="connsiteY5" fmla="*/ 1069086 h 1069086"/>
              <a:gd name="connsiteX6" fmla="*/ 664358 w 2392712"/>
              <a:gd name="connsiteY6" fmla="*/ 1069086 h 1069086"/>
              <a:gd name="connsiteX7" fmla="*/ 0 w 2392712"/>
              <a:gd name="connsiteY7" fmla="*/ 1069086 h 1069086"/>
              <a:gd name="connsiteX8" fmla="*/ 0 w 2392712"/>
              <a:gd name="connsiteY8" fmla="*/ 545234 h 1069086"/>
              <a:gd name="connsiteX9" fmla="*/ 0 w 2392712"/>
              <a:gd name="connsiteY9" fmla="*/ 0 h 1069086"/>
              <a:gd name="connsiteX10" fmla="*/ 622105 w 2392712"/>
              <a:gd name="connsiteY10" fmla="*/ 0 h 1069086"/>
              <a:gd name="connsiteX11" fmla="*/ 1244210 w 2392712"/>
              <a:gd name="connsiteY11" fmla="*/ 0 h 1069086"/>
              <a:gd name="connsiteX12" fmla="*/ 1842388 w 2392712"/>
              <a:gd name="connsiteY12" fmla="*/ 0 h 1069086"/>
              <a:gd name="connsiteX13" fmla="*/ 2392712 w 2392712"/>
              <a:gd name="connsiteY13" fmla="*/ 0 h 1069086"/>
              <a:gd name="connsiteX14" fmla="*/ 2392712 w 2392712"/>
              <a:gd name="connsiteY14" fmla="*/ 418723 h 1069086"/>
              <a:gd name="connsiteX15" fmla="*/ 2392712 w 2392712"/>
              <a:gd name="connsiteY15" fmla="*/ 890901 h 106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92712" h="1069086" stroke="0" extrusionOk="0">
                <a:moveTo>
                  <a:pt x="0" y="0"/>
                </a:moveTo>
                <a:cubicBezTo>
                  <a:pt x="210335" y="-27153"/>
                  <a:pt x="427032" y="-16773"/>
                  <a:pt x="550324" y="0"/>
                </a:cubicBezTo>
                <a:cubicBezTo>
                  <a:pt x="673616" y="16773"/>
                  <a:pt x="890151" y="-31391"/>
                  <a:pt x="1196356" y="0"/>
                </a:cubicBezTo>
                <a:cubicBezTo>
                  <a:pt x="1502561" y="31391"/>
                  <a:pt x="1620732" y="-11785"/>
                  <a:pt x="1794534" y="0"/>
                </a:cubicBezTo>
                <a:cubicBezTo>
                  <a:pt x="1968336" y="11785"/>
                  <a:pt x="2154307" y="-3751"/>
                  <a:pt x="2392712" y="0"/>
                </a:cubicBezTo>
                <a:cubicBezTo>
                  <a:pt x="2371876" y="209374"/>
                  <a:pt x="2402302" y="295820"/>
                  <a:pt x="2392712" y="445451"/>
                </a:cubicBezTo>
                <a:cubicBezTo>
                  <a:pt x="2383122" y="595082"/>
                  <a:pt x="2382271" y="680006"/>
                  <a:pt x="2392712" y="890901"/>
                </a:cubicBezTo>
                <a:cubicBezTo>
                  <a:pt x="2356870" y="943450"/>
                  <a:pt x="2304317" y="990952"/>
                  <a:pt x="2214527" y="1069086"/>
                </a:cubicBezTo>
                <a:cubicBezTo>
                  <a:pt x="2035134" y="1067888"/>
                  <a:pt x="1874935" y="1045487"/>
                  <a:pt x="1660895" y="1069086"/>
                </a:cubicBezTo>
                <a:cubicBezTo>
                  <a:pt x="1446855" y="1092685"/>
                  <a:pt x="1353752" y="1086839"/>
                  <a:pt x="1151554" y="1069086"/>
                </a:cubicBezTo>
                <a:cubicBezTo>
                  <a:pt x="949356" y="1051333"/>
                  <a:pt x="796024" y="1080142"/>
                  <a:pt x="620068" y="1069086"/>
                </a:cubicBezTo>
                <a:cubicBezTo>
                  <a:pt x="444112" y="1058030"/>
                  <a:pt x="152199" y="1065918"/>
                  <a:pt x="0" y="1069086"/>
                </a:cubicBezTo>
                <a:cubicBezTo>
                  <a:pt x="9448" y="818969"/>
                  <a:pt x="-4621" y="746654"/>
                  <a:pt x="0" y="555925"/>
                </a:cubicBezTo>
                <a:cubicBezTo>
                  <a:pt x="4621" y="365196"/>
                  <a:pt x="24276" y="256675"/>
                  <a:pt x="0" y="0"/>
                </a:cubicBezTo>
                <a:close/>
              </a:path>
              <a:path w="2392712" h="1069086" fill="darkenLess" stroke="0" extrusionOk="0">
                <a:moveTo>
                  <a:pt x="2214527" y="1069086"/>
                </a:moveTo>
                <a:cubicBezTo>
                  <a:pt x="2234136" y="1018240"/>
                  <a:pt x="2231639" y="985055"/>
                  <a:pt x="2250164" y="926538"/>
                </a:cubicBezTo>
                <a:cubicBezTo>
                  <a:pt x="2317748" y="913056"/>
                  <a:pt x="2338804" y="901297"/>
                  <a:pt x="2392712" y="890901"/>
                </a:cubicBezTo>
                <a:cubicBezTo>
                  <a:pt x="2342470" y="935350"/>
                  <a:pt x="2285600" y="985700"/>
                  <a:pt x="2214527" y="1069086"/>
                </a:cubicBezTo>
                <a:close/>
              </a:path>
              <a:path w="2392712" h="1069086" fill="none" extrusionOk="0">
                <a:moveTo>
                  <a:pt x="2214527" y="1069086"/>
                </a:moveTo>
                <a:cubicBezTo>
                  <a:pt x="2227264" y="1035017"/>
                  <a:pt x="2234615" y="976214"/>
                  <a:pt x="2250164" y="926538"/>
                </a:cubicBezTo>
                <a:cubicBezTo>
                  <a:pt x="2301331" y="915331"/>
                  <a:pt x="2346900" y="907540"/>
                  <a:pt x="2392712" y="890901"/>
                </a:cubicBezTo>
                <a:cubicBezTo>
                  <a:pt x="2305151" y="981324"/>
                  <a:pt x="2285680" y="1014350"/>
                  <a:pt x="2214527" y="1069086"/>
                </a:cubicBezTo>
                <a:cubicBezTo>
                  <a:pt x="2064432" y="1070798"/>
                  <a:pt x="1908511" y="1084921"/>
                  <a:pt x="1727331" y="1069086"/>
                </a:cubicBezTo>
                <a:cubicBezTo>
                  <a:pt x="1546151" y="1053251"/>
                  <a:pt x="1341370" y="1066353"/>
                  <a:pt x="1151554" y="1069086"/>
                </a:cubicBezTo>
                <a:cubicBezTo>
                  <a:pt x="961738" y="1071819"/>
                  <a:pt x="791221" y="1064276"/>
                  <a:pt x="664358" y="1069086"/>
                </a:cubicBezTo>
                <a:cubicBezTo>
                  <a:pt x="537495" y="1073896"/>
                  <a:pt x="221580" y="1099645"/>
                  <a:pt x="0" y="1069086"/>
                </a:cubicBezTo>
                <a:cubicBezTo>
                  <a:pt x="20598" y="938819"/>
                  <a:pt x="-10821" y="764860"/>
                  <a:pt x="0" y="545234"/>
                </a:cubicBezTo>
                <a:cubicBezTo>
                  <a:pt x="10821" y="325608"/>
                  <a:pt x="17143" y="272003"/>
                  <a:pt x="0" y="0"/>
                </a:cubicBezTo>
                <a:cubicBezTo>
                  <a:pt x="155196" y="-4579"/>
                  <a:pt x="460676" y="6272"/>
                  <a:pt x="622105" y="0"/>
                </a:cubicBezTo>
                <a:cubicBezTo>
                  <a:pt x="783535" y="-6272"/>
                  <a:pt x="944708" y="-19012"/>
                  <a:pt x="1244210" y="0"/>
                </a:cubicBezTo>
                <a:cubicBezTo>
                  <a:pt x="1543713" y="19012"/>
                  <a:pt x="1590955" y="14710"/>
                  <a:pt x="1842388" y="0"/>
                </a:cubicBezTo>
                <a:cubicBezTo>
                  <a:pt x="2093821" y="-14710"/>
                  <a:pt x="2160071" y="11338"/>
                  <a:pt x="2392712" y="0"/>
                </a:cubicBezTo>
                <a:cubicBezTo>
                  <a:pt x="2372149" y="176140"/>
                  <a:pt x="2384094" y="256768"/>
                  <a:pt x="2392712" y="418723"/>
                </a:cubicBezTo>
                <a:cubicBezTo>
                  <a:pt x="2401330" y="580678"/>
                  <a:pt x="2400473" y="706303"/>
                  <a:pt x="2392712" y="890901"/>
                </a:cubicBezTo>
              </a:path>
              <a:path w="2392712" h="1069086" fill="none" stroke="0" extrusionOk="0">
                <a:moveTo>
                  <a:pt x="2214527" y="1069086"/>
                </a:moveTo>
                <a:cubicBezTo>
                  <a:pt x="2234107" y="1015609"/>
                  <a:pt x="2238717" y="955161"/>
                  <a:pt x="2250164" y="926538"/>
                </a:cubicBezTo>
                <a:cubicBezTo>
                  <a:pt x="2286691" y="919782"/>
                  <a:pt x="2361543" y="891449"/>
                  <a:pt x="2392712" y="890901"/>
                </a:cubicBezTo>
                <a:cubicBezTo>
                  <a:pt x="2322806" y="959298"/>
                  <a:pt x="2278771" y="996360"/>
                  <a:pt x="2214527" y="1069086"/>
                </a:cubicBezTo>
                <a:cubicBezTo>
                  <a:pt x="2091317" y="1077165"/>
                  <a:pt x="1940724" y="1080737"/>
                  <a:pt x="1727331" y="1069086"/>
                </a:cubicBezTo>
                <a:cubicBezTo>
                  <a:pt x="1513938" y="1057435"/>
                  <a:pt x="1469856" y="1052309"/>
                  <a:pt x="1240135" y="1069086"/>
                </a:cubicBezTo>
                <a:cubicBezTo>
                  <a:pt x="1010414" y="1085863"/>
                  <a:pt x="983740" y="1078686"/>
                  <a:pt x="752939" y="1069086"/>
                </a:cubicBezTo>
                <a:cubicBezTo>
                  <a:pt x="522138" y="1059486"/>
                  <a:pt x="162052" y="1045965"/>
                  <a:pt x="0" y="1069086"/>
                </a:cubicBezTo>
                <a:cubicBezTo>
                  <a:pt x="12863" y="889942"/>
                  <a:pt x="-7732" y="703202"/>
                  <a:pt x="0" y="534543"/>
                </a:cubicBezTo>
                <a:cubicBezTo>
                  <a:pt x="7732" y="365884"/>
                  <a:pt x="-7180" y="216680"/>
                  <a:pt x="0" y="0"/>
                </a:cubicBezTo>
                <a:cubicBezTo>
                  <a:pt x="211227" y="17161"/>
                  <a:pt x="362816" y="-11561"/>
                  <a:pt x="574251" y="0"/>
                </a:cubicBezTo>
                <a:cubicBezTo>
                  <a:pt x="785686" y="11561"/>
                  <a:pt x="975142" y="2678"/>
                  <a:pt x="1100648" y="0"/>
                </a:cubicBezTo>
                <a:cubicBezTo>
                  <a:pt x="1226154" y="-2678"/>
                  <a:pt x="1513702" y="21436"/>
                  <a:pt x="1722753" y="0"/>
                </a:cubicBezTo>
                <a:cubicBezTo>
                  <a:pt x="1931804" y="-21436"/>
                  <a:pt x="2251072" y="-17313"/>
                  <a:pt x="2392712" y="0"/>
                </a:cubicBezTo>
                <a:cubicBezTo>
                  <a:pt x="2407695" y="216878"/>
                  <a:pt x="2402074" y="295539"/>
                  <a:pt x="2392712" y="445451"/>
                </a:cubicBezTo>
                <a:cubicBezTo>
                  <a:pt x="2383350" y="595363"/>
                  <a:pt x="2401146" y="708811"/>
                  <a:pt x="2392712" y="890901"/>
                </a:cubicBezTo>
              </a:path>
            </a:pathLst>
          </a:custGeom>
          <a:solidFill>
            <a:srgbClr val="F7434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</a:rPr>
              <a:t>strogo kažnjavanje protivljenju vlasti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6C20E6D0-A59D-4302-A973-6EC35E147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515" y="4204354"/>
            <a:ext cx="1827485" cy="2585301"/>
          </a:xfrm>
          <a:prstGeom prst="rect">
            <a:avLst/>
          </a:prstGeom>
        </p:spPr>
      </p:pic>
      <p:sp>
        <p:nvSpPr>
          <p:cNvPr id="11" name="Oblačić za govor: ovalni 10">
            <a:extLst>
              <a:ext uri="{FF2B5EF4-FFF2-40B4-BE49-F238E27FC236}">
                <a16:creationId xmlns:a16="http://schemas.microsoft.com/office/drawing/2014/main" xmlns="" id="{62FE9F70-B6E6-47C7-93D0-691064F7EB7F}"/>
              </a:ext>
            </a:extLst>
          </p:cNvPr>
          <p:cNvSpPr/>
          <p:nvPr/>
        </p:nvSpPr>
        <p:spPr>
          <a:xfrm>
            <a:off x="8427563" y="1322981"/>
            <a:ext cx="3578580" cy="3160592"/>
          </a:xfrm>
          <a:custGeom>
            <a:avLst/>
            <a:gdLst>
              <a:gd name="connsiteX0" fmla="*/ 2467896 w 3578580"/>
              <a:gd name="connsiteY0" fmla="*/ 3422605 h 3160592"/>
              <a:gd name="connsiteX1" fmla="*/ 2007995 w 3578580"/>
              <a:gd name="connsiteY1" fmla="*/ 3148743 h 3160592"/>
              <a:gd name="connsiteX2" fmla="*/ 67182 w 3578580"/>
              <a:gd name="connsiteY2" fmla="*/ 2009265 h 3160592"/>
              <a:gd name="connsiteX3" fmla="*/ 1240717 w 3578580"/>
              <a:gd name="connsiteY3" fmla="*/ 76103 h 3160592"/>
              <a:gd name="connsiteX4" fmla="*/ 3354218 w 3578580"/>
              <a:gd name="connsiteY4" fmla="*/ 814122 h 3160592"/>
              <a:gd name="connsiteX5" fmla="*/ 2657324 w 3578580"/>
              <a:gd name="connsiteY5" fmla="*/ 2962175 h 3160592"/>
              <a:gd name="connsiteX6" fmla="*/ 2467896 w 3578580"/>
              <a:gd name="connsiteY6" fmla="*/ 3422605 h 316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8580" h="3160592" fill="none" extrusionOk="0">
                <a:moveTo>
                  <a:pt x="2467896" y="3422605"/>
                </a:moveTo>
                <a:cubicBezTo>
                  <a:pt x="2256553" y="3266801"/>
                  <a:pt x="2169607" y="3238615"/>
                  <a:pt x="2007995" y="3148743"/>
                </a:cubicBezTo>
                <a:cubicBezTo>
                  <a:pt x="1165019" y="3286499"/>
                  <a:pt x="305327" y="2636698"/>
                  <a:pt x="67182" y="2009265"/>
                </a:cubicBezTo>
                <a:cubicBezTo>
                  <a:pt x="-318252" y="1021528"/>
                  <a:pt x="375555" y="329140"/>
                  <a:pt x="1240717" y="76103"/>
                </a:cubicBezTo>
                <a:cubicBezTo>
                  <a:pt x="1945367" y="-249280"/>
                  <a:pt x="2929456" y="222271"/>
                  <a:pt x="3354218" y="814122"/>
                </a:cubicBezTo>
                <a:cubicBezTo>
                  <a:pt x="3645330" y="1588495"/>
                  <a:pt x="3541396" y="2502486"/>
                  <a:pt x="2657324" y="2962175"/>
                </a:cubicBezTo>
                <a:cubicBezTo>
                  <a:pt x="2576766" y="3131301"/>
                  <a:pt x="2499791" y="3299882"/>
                  <a:pt x="2467896" y="3422605"/>
                </a:cubicBezTo>
                <a:close/>
              </a:path>
              <a:path w="3578580" h="3160592" stroke="0" extrusionOk="0">
                <a:moveTo>
                  <a:pt x="2467896" y="3422605"/>
                </a:moveTo>
                <a:cubicBezTo>
                  <a:pt x="2273066" y="3282157"/>
                  <a:pt x="2205181" y="3237611"/>
                  <a:pt x="2007995" y="3148743"/>
                </a:cubicBezTo>
                <a:cubicBezTo>
                  <a:pt x="1060816" y="3163491"/>
                  <a:pt x="248715" y="2703999"/>
                  <a:pt x="67182" y="2009265"/>
                </a:cubicBezTo>
                <a:cubicBezTo>
                  <a:pt x="-184591" y="1232759"/>
                  <a:pt x="310041" y="205544"/>
                  <a:pt x="1240717" y="76103"/>
                </a:cubicBezTo>
                <a:cubicBezTo>
                  <a:pt x="1949947" y="-154769"/>
                  <a:pt x="2945518" y="183750"/>
                  <a:pt x="3354218" y="814122"/>
                </a:cubicBezTo>
                <a:cubicBezTo>
                  <a:pt x="3828730" y="1658072"/>
                  <a:pt x="3384316" y="2589760"/>
                  <a:pt x="2657324" y="2962175"/>
                </a:cubicBezTo>
                <a:cubicBezTo>
                  <a:pt x="2593103" y="3123812"/>
                  <a:pt x="2498349" y="3314721"/>
                  <a:pt x="2467896" y="3422605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18963"/>
                      <a:gd name="adj2" fmla="val 5829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Razvrstaj obilježja </a:t>
            </a:r>
            <a:endParaRPr lang="hr-HR" sz="2400" dirty="0" smtClean="0">
              <a:solidFill>
                <a:schemeClr val="tx1"/>
              </a:solidFill>
            </a:endParaRPr>
          </a:p>
          <a:p>
            <a:pPr algn="ctr"/>
            <a:r>
              <a:rPr lang="hr-HR" sz="2400" dirty="0" smtClean="0">
                <a:solidFill>
                  <a:schemeClr val="tx1"/>
                </a:solidFill>
              </a:rPr>
              <a:t>diktature </a:t>
            </a:r>
            <a:r>
              <a:rPr lang="hr-HR" sz="2400" dirty="0">
                <a:solidFill>
                  <a:schemeClr val="tx1"/>
                </a:solidFill>
              </a:rPr>
              <a:t>i totalitarizma. Objasni razliku između diktature i totalitarizma.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4DD7BD0-9429-4471-86E7-259F79359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372" y="1866507"/>
            <a:ext cx="3359085" cy="4752021"/>
          </a:xfrm>
          <a:prstGeom prst="rect">
            <a:avLst/>
          </a:prstGeom>
        </p:spPr>
      </p:pic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5F55C1AC-74D9-4DE2-BBF4-A97DF7D2EFE6}"/>
              </a:ext>
            </a:extLst>
          </p:cNvPr>
          <p:cNvSpPr/>
          <p:nvPr/>
        </p:nvSpPr>
        <p:spPr>
          <a:xfrm>
            <a:off x="235670" y="1866507"/>
            <a:ext cx="6132841" cy="3267894"/>
          </a:xfrm>
          <a:custGeom>
            <a:avLst/>
            <a:gdLst>
              <a:gd name="connsiteX0" fmla="*/ 8013170 w 6132841"/>
              <a:gd name="connsiteY0" fmla="*/ 1158305 h 3267894"/>
              <a:gd name="connsiteX1" fmla="*/ 7386301 w 6132841"/>
              <a:gd name="connsiteY1" fmla="*/ 1324182 h 3267894"/>
              <a:gd name="connsiteX2" fmla="*/ 6778238 w 6132841"/>
              <a:gd name="connsiteY2" fmla="*/ 1485083 h 3267894"/>
              <a:gd name="connsiteX3" fmla="*/ 6132563 w 6132841"/>
              <a:gd name="connsiteY3" fmla="*/ 1655937 h 3267894"/>
              <a:gd name="connsiteX4" fmla="*/ 3141035 w 6132841"/>
              <a:gd name="connsiteY4" fmla="*/ 3267410 h 3267894"/>
              <a:gd name="connsiteX5" fmla="*/ 51375 w 6132841"/>
              <a:gd name="connsiteY5" fmla="*/ 1931793 h 3267894"/>
              <a:gd name="connsiteX6" fmla="*/ 2818140 w 6132841"/>
              <a:gd name="connsiteY6" fmla="*/ 5365 h 3267894"/>
              <a:gd name="connsiteX7" fmla="*/ 5924758 w 6132841"/>
              <a:gd name="connsiteY7" fmla="*/ 1042304 h 3267894"/>
              <a:gd name="connsiteX8" fmla="*/ 6558243 w 6132841"/>
              <a:gd name="connsiteY8" fmla="*/ 1077491 h 3267894"/>
              <a:gd name="connsiteX9" fmla="*/ 7275264 w 6132841"/>
              <a:gd name="connsiteY9" fmla="*/ 1117318 h 3267894"/>
              <a:gd name="connsiteX10" fmla="*/ 8013170 w 6132841"/>
              <a:gd name="connsiteY10" fmla="*/ 1158305 h 32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32841" h="3267894" fill="none" extrusionOk="0">
                <a:moveTo>
                  <a:pt x="8013170" y="1158305"/>
                </a:moveTo>
                <a:cubicBezTo>
                  <a:pt x="7779367" y="1190053"/>
                  <a:pt x="7520922" y="1305987"/>
                  <a:pt x="7386301" y="1324182"/>
                </a:cubicBezTo>
                <a:cubicBezTo>
                  <a:pt x="7251680" y="1342377"/>
                  <a:pt x="7018838" y="1413530"/>
                  <a:pt x="6778238" y="1485083"/>
                </a:cubicBezTo>
                <a:cubicBezTo>
                  <a:pt x="6537638" y="1556636"/>
                  <a:pt x="6275728" y="1600551"/>
                  <a:pt x="6132563" y="1655937"/>
                </a:cubicBezTo>
                <a:cubicBezTo>
                  <a:pt x="5774636" y="2641562"/>
                  <a:pt x="4675338" y="3208158"/>
                  <a:pt x="3141035" y="3267410"/>
                </a:cubicBezTo>
                <a:cubicBezTo>
                  <a:pt x="1761660" y="3302224"/>
                  <a:pt x="324717" y="2633450"/>
                  <a:pt x="51375" y="1931793"/>
                </a:cubicBezTo>
                <a:cubicBezTo>
                  <a:pt x="-598611" y="885094"/>
                  <a:pt x="1011214" y="213444"/>
                  <a:pt x="2818140" y="5365"/>
                </a:cubicBezTo>
                <a:cubicBezTo>
                  <a:pt x="4182635" y="-84093"/>
                  <a:pt x="5416903" y="346072"/>
                  <a:pt x="5924758" y="1042304"/>
                </a:cubicBezTo>
                <a:cubicBezTo>
                  <a:pt x="6133332" y="1052382"/>
                  <a:pt x="6246299" y="1061051"/>
                  <a:pt x="6558243" y="1077491"/>
                </a:cubicBezTo>
                <a:cubicBezTo>
                  <a:pt x="6870187" y="1093931"/>
                  <a:pt x="7070820" y="1110326"/>
                  <a:pt x="7275264" y="1117318"/>
                </a:cubicBezTo>
                <a:cubicBezTo>
                  <a:pt x="7479708" y="1124310"/>
                  <a:pt x="7811107" y="1116919"/>
                  <a:pt x="8013170" y="1158305"/>
                </a:cubicBezTo>
                <a:close/>
              </a:path>
              <a:path w="6132841" h="3267894" stroke="0" extrusionOk="0">
                <a:moveTo>
                  <a:pt x="8013170" y="1158305"/>
                </a:moveTo>
                <a:cubicBezTo>
                  <a:pt x="7884011" y="1163185"/>
                  <a:pt x="7568218" y="1291462"/>
                  <a:pt x="7442719" y="1309253"/>
                </a:cubicBezTo>
                <a:cubicBezTo>
                  <a:pt x="7317220" y="1327044"/>
                  <a:pt x="7062575" y="1389156"/>
                  <a:pt x="6853462" y="1465178"/>
                </a:cubicBezTo>
                <a:cubicBezTo>
                  <a:pt x="6644349" y="1541200"/>
                  <a:pt x="6322140" y="1605838"/>
                  <a:pt x="6132563" y="1655937"/>
                </a:cubicBezTo>
                <a:cubicBezTo>
                  <a:pt x="6089118" y="2340370"/>
                  <a:pt x="4648758" y="3246834"/>
                  <a:pt x="3141035" y="3267410"/>
                </a:cubicBezTo>
                <a:cubicBezTo>
                  <a:pt x="1646434" y="3344794"/>
                  <a:pt x="320412" y="2820328"/>
                  <a:pt x="51375" y="1931793"/>
                </a:cubicBezTo>
                <a:cubicBezTo>
                  <a:pt x="-357238" y="1008396"/>
                  <a:pt x="1272575" y="288687"/>
                  <a:pt x="2818140" y="5365"/>
                </a:cubicBezTo>
                <a:cubicBezTo>
                  <a:pt x="4150485" y="-36741"/>
                  <a:pt x="5330477" y="322847"/>
                  <a:pt x="5924758" y="1042304"/>
                </a:cubicBezTo>
                <a:cubicBezTo>
                  <a:pt x="6190769" y="1045013"/>
                  <a:pt x="6386027" y="1088482"/>
                  <a:pt x="6579127" y="1078651"/>
                </a:cubicBezTo>
                <a:cubicBezTo>
                  <a:pt x="6772227" y="1068820"/>
                  <a:pt x="6981509" y="1074415"/>
                  <a:pt x="7317033" y="1119638"/>
                </a:cubicBezTo>
                <a:cubicBezTo>
                  <a:pt x="7652557" y="1164861"/>
                  <a:pt x="7826113" y="1115896"/>
                  <a:pt x="8013170" y="1158305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80660"/>
                      <a:gd name="adj2" fmla="val -145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Rješavanjem kviza ponovi gradivo o primjerima demokracija (Ujedinjeno Kraljevstvo, Francuska i SAD). </a:t>
            </a:r>
            <a:endParaRPr lang="hr-HR" sz="2800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Poveznica </a:t>
            </a: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za kviz</a:t>
            </a: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r-H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94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jagram toka: Bušena vrpca 7">
            <a:extLst>
              <a:ext uri="{FF2B5EF4-FFF2-40B4-BE49-F238E27FC236}">
                <a16:creationId xmlns:a16="http://schemas.microsoft.com/office/drawing/2014/main" xmlns="" id="{F727744C-F720-4F66-9FE3-BE08E7B3AE6F}"/>
              </a:ext>
            </a:extLst>
          </p:cNvPr>
          <p:cNvSpPr/>
          <p:nvPr/>
        </p:nvSpPr>
        <p:spPr>
          <a:xfrm>
            <a:off x="1664878" y="1473199"/>
            <a:ext cx="4198072" cy="1790127"/>
          </a:xfrm>
          <a:custGeom>
            <a:avLst/>
            <a:gdLst>
              <a:gd name="connsiteX0" fmla="*/ 0 w 4198072"/>
              <a:gd name="connsiteY0" fmla="*/ 179012 h 1790127"/>
              <a:gd name="connsiteX1" fmla="*/ 1049518 w 4198072"/>
              <a:gd name="connsiteY1" fmla="*/ 358025 h 1790127"/>
              <a:gd name="connsiteX2" fmla="*/ 2099036 w 4198072"/>
              <a:gd name="connsiteY2" fmla="*/ 179012 h 1790127"/>
              <a:gd name="connsiteX3" fmla="*/ 3148554 w 4198072"/>
              <a:gd name="connsiteY3" fmla="*/ 0 h 1790127"/>
              <a:gd name="connsiteX4" fmla="*/ 4198072 w 4198072"/>
              <a:gd name="connsiteY4" fmla="*/ 179012 h 1790127"/>
              <a:gd name="connsiteX5" fmla="*/ 4198072 w 4198072"/>
              <a:gd name="connsiteY5" fmla="*/ 1611114 h 1790127"/>
              <a:gd name="connsiteX6" fmla="*/ 3148554 w 4198072"/>
              <a:gd name="connsiteY6" fmla="*/ 1432101 h 1790127"/>
              <a:gd name="connsiteX7" fmla="*/ 2099036 w 4198072"/>
              <a:gd name="connsiteY7" fmla="*/ 1611114 h 1790127"/>
              <a:gd name="connsiteX8" fmla="*/ 1049518 w 4198072"/>
              <a:gd name="connsiteY8" fmla="*/ 1790127 h 1790127"/>
              <a:gd name="connsiteX9" fmla="*/ 0 w 4198072"/>
              <a:gd name="connsiteY9" fmla="*/ 1611114 h 1790127"/>
              <a:gd name="connsiteX10" fmla="*/ 0 w 4198072"/>
              <a:gd name="connsiteY10" fmla="*/ 179012 h 179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98072" h="1790127" fill="none" extrusionOk="0">
                <a:moveTo>
                  <a:pt x="0" y="179012"/>
                </a:moveTo>
                <a:cubicBezTo>
                  <a:pt x="-16461" y="188573"/>
                  <a:pt x="381336" y="380087"/>
                  <a:pt x="1049518" y="358025"/>
                </a:cubicBezTo>
                <a:cubicBezTo>
                  <a:pt x="1616773" y="350274"/>
                  <a:pt x="2094432" y="276116"/>
                  <a:pt x="2099036" y="179012"/>
                </a:cubicBezTo>
                <a:cubicBezTo>
                  <a:pt x="2098738" y="7979"/>
                  <a:pt x="2529433" y="-49798"/>
                  <a:pt x="3148554" y="0"/>
                </a:cubicBezTo>
                <a:cubicBezTo>
                  <a:pt x="3723637" y="5733"/>
                  <a:pt x="4194656" y="67928"/>
                  <a:pt x="4198072" y="179012"/>
                </a:cubicBezTo>
                <a:cubicBezTo>
                  <a:pt x="4313166" y="807666"/>
                  <a:pt x="4281132" y="1388767"/>
                  <a:pt x="4198072" y="1611114"/>
                </a:cubicBezTo>
                <a:cubicBezTo>
                  <a:pt x="4152757" y="1553345"/>
                  <a:pt x="3715429" y="1521908"/>
                  <a:pt x="3148554" y="1432101"/>
                </a:cubicBezTo>
                <a:cubicBezTo>
                  <a:pt x="2558759" y="1432054"/>
                  <a:pt x="2104070" y="1512482"/>
                  <a:pt x="2099036" y="1611114"/>
                </a:cubicBezTo>
                <a:cubicBezTo>
                  <a:pt x="2082280" y="1768758"/>
                  <a:pt x="1688252" y="1807552"/>
                  <a:pt x="1049518" y="1790127"/>
                </a:cubicBezTo>
                <a:cubicBezTo>
                  <a:pt x="467522" y="1798980"/>
                  <a:pt x="-2636" y="1710656"/>
                  <a:pt x="0" y="1611114"/>
                </a:cubicBezTo>
                <a:cubicBezTo>
                  <a:pt x="-67961" y="1306018"/>
                  <a:pt x="24939" y="324634"/>
                  <a:pt x="0" y="179012"/>
                </a:cubicBezTo>
                <a:close/>
              </a:path>
              <a:path w="4198072" h="1790127" stroke="0" extrusionOk="0">
                <a:moveTo>
                  <a:pt x="0" y="179012"/>
                </a:moveTo>
                <a:cubicBezTo>
                  <a:pt x="83764" y="234578"/>
                  <a:pt x="457810" y="299578"/>
                  <a:pt x="1049518" y="358025"/>
                </a:cubicBezTo>
                <a:cubicBezTo>
                  <a:pt x="1624266" y="363584"/>
                  <a:pt x="2102610" y="280313"/>
                  <a:pt x="2099036" y="179012"/>
                </a:cubicBezTo>
                <a:cubicBezTo>
                  <a:pt x="2141245" y="32889"/>
                  <a:pt x="2646069" y="7362"/>
                  <a:pt x="3148554" y="0"/>
                </a:cubicBezTo>
                <a:cubicBezTo>
                  <a:pt x="3721633" y="-13537"/>
                  <a:pt x="4184587" y="83414"/>
                  <a:pt x="4198072" y="179012"/>
                </a:cubicBezTo>
                <a:cubicBezTo>
                  <a:pt x="4321542" y="358897"/>
                  <a:pt x="4154767" y="1359133"/>
                  <a:pt x="4198072" y="1611114"/>
                </a:cubicBezTo>
                <a:cubicBezTo>
                  <a:pt x="4162811" y="1561833"/>
                  <a:pt x="3774318" y="1349181"/>
                  <a:pt x="3148554" y="1432101"/>
                </a:cubicBezTo>
                <a:cubicBezTo>
                  <a:pt x="2570683" y="1436639"/>
                  <a:pt x="2093999" y="1513093"/>
                  <a:pt x="2099036" y="1611114"/>
                </a:cubicBezTo>
                <a:cubicBezTo>
                  <a:pt x="2142160" y="1668577"/>
                  <a:pt x="1616802" y="1848461"/>
                  <a:pt x="1049518" y="1790127"/>
                </a:cubicBezTo>
                <a:cubicBezTo>
                  <a:pt x="474781" y="1784740"/>
                  <a:pt x="-6314" y="1723922"/>
                  <a:pt x="0" y="1611114"/>
                </a:cubicBezTo>
                <a:cubicBezTo>
                  <a:pt x="-106350" y="1011524"/>
                  <a:pt x="116436" y="362986"/>
                  <a:pt x="0" y="17901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32702383">
                  <a:prstGeom prst="flowChartPunchedTap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DVOSTRANAČKI SUSTAV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Dijagram toka: Poveznik 8">
            <a:extLst>
              <a:ext uri="{FF2B5EF4-FFF2-40B4-BE49-F238E27FC236}">
                <a16:creationId xmlns:a16="http://schemas.microsoft.com/office/drawing/2014/main" xmlns="" id="{663D893E-FD3C-4745-BA76-B24290350E4D}"/>
              </a:ext>
            </a:extLst>
          </p:cNvPr>
          <p:cNvSpPr/>
          <p:nvPr/>
        </p:nvSpPr>
        <p:spPr>
          <a:xfrm>
            <a:off x="-55879" y="3966920"/>
            <a:ext cx="3694626" cy="2132222"/>
          </a:xfrm>
          <a:custGeom>
            <a:avLst/>
            <a:gdLst>
              <a:gd name="connsiteX0" fmla="*/ 0 w 3694626"/>
              <a:gd name="connsiteY0" fmla="*/ 1066111 h 2132222"/>
              <a:gd name="connsiteX1" fmla="*/ 1847313 w 3694626"/>
              <a:gd name="connsiteY1" fmla="*/ 0 h 2132222"/>
              <a:gd name="connsiteX2" fmla="*/ 3694626 w 3694626"/>
              <a:gd name="connsiteY2" fmla="*/ 1066111 h 2132222"/>
              <a:gd name="connsiteX3" fmla="*/ 1847313 w 3694626"/>
              <a:gd name="connsiteY3" fmla="*/ 2132222 h 2132222"/>
              <a:gd name="connsiteX4" fmla="*/ 0 w 3694626"/>
              <a:gd name="connsiteY4" fmla="*/ 1066111 h 213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4626" h="2132222" fill="none" extrusionOk="0">
                <a:moveTo>
                  <a:pt x="0" y="1066111"/>
                </a:moveTo>
                <a:cubicBezTo>
                  <a:pt x="101732" y="238767"/>
                  <a:pt x="991027" y="19041"/>
                  <a:pt x="1847313" y="0"/>
                </a:cubicBezTo>
                <a:cubicBezTo>
                  <a:pt x="2911698" y="8920"/>
                  <a:pt x="3610548" y="521403"/>
                  <a:pt x="3694626" y="1066111"/>
                </a:cubicBezTo>
                <a:cubicBezTo>
                  <a:pt x="3876008" y="1652586"/>
                  <a:pt x="2920913" y="2213076"/>
                  <a:pt x="1847313" y="2132222"/>
                </a:cubicBezTo>
                <a:cubicBezTo>
                  <a:pt x="995548" y="2157792"/>
                  <a:pt x="-29166" y="1668468"/>
                  <a:pt x="0" y="1066111"/>
                </a:cubicBezTo>
                <a:close/>
              </a:path>
              <a:path w="3694626" h="2132222" stroke="0" extrusionOk="0">
                <a:moveTo>
                  <a:pt x="0" y="1066111"/>
                </a:moveTo>
                <a:cubicBezTo>
                  <a:pt x="-21429" y="553194"/>
                  <a:pt x="905390" y="1848"/>
                  <a:pt x="1847313" y="0"/>
                </a:cubicBezTo>
                <a:cubicBezTo>
                  <a:pt x="2869276" y="-36356"/>
                  <a:pt x="3853911" y="449469"/>
                  <a:pt x="3694626" y="1066111"/>
                </a:cubicBezTo>
                <a:cubicBezTo>
                  <a:pt x="3584740" y="1676318"/>
                  <a:pt x="3023835" y="2151403"/>
                  <a:pt x="1847313" y="2132222"/>
                </a:cubicBezTo>
                <a:cubicBezTo>
                  <a:pt x="864569" y="2189061"/>
                  <a:pt x="-134679" y="1616399"/>
                  <a:pt x="0" y="106611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Vijaya" panose="020B0502040204020203" pitchFamily="18" charset="0"/>
            </a:endParaRPr>
          </a:p>
          <a:p>
            <a:pPr algn="ctr"/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Vijaya" panose="020B0502040204020203" pitchFamily="18" charset="0"/>
              </a:rPr>
              <a:t>REPUBLIKANSKA STRANKA</a:t>
            </a:r>
          </a:p>
          <a:p>
            <a:pPr algn="ctr"/>
            <a:endParaRPr lang="hr-HR" sz="3200" dirty="0">
              <a:solidFill>
                <a:schemeClr val="tx1"/>
              </a:solidFill>
              <a:cs typeface="Vijaya" panose="020B0502040204020203" pitchFamily="18" charset="0"/>
            </a:endParaRPr>
          </a:p>
        </p:txBody>
      </p:sp>
      <p:sp>
        <p:nvSpPr>
          <p:cNvPr id="11" name="Strelica: desno 10">
            <a:extLst>
              <a:ext uri="{FF2B5EF4-FFF2-40B4-BE49-F238E27FC236}">
                <a16:creationId xmlns:a16="http://schemas.microsoft.com/office/drawing/2014/main" xmlns="" id="{32C33FED-4F22-4602-A7EF-2A265FEE3794}"/>
              </a:ext>
            </a:extLst>
          </p:cNvPr>
          <p:cNvSpPr/>
          <p:nvPr/>
        </p:nvSpPr>
        <p:spPr>
          <a:xfrm rot="7298999">
            <a:off x="1904086" y="3097857"/>
            <a:ext cx="969482" cy="662286"/>
          </a:xfrm>
          <a:custGeom>
            <a:avLst/>
            <a:gdLst>
              <a:gd name="connsiteX0" fmla="*/ 0 w 969482"/>
              <a:gd name="connsiteY0" fmla="*/ 165572 h 662286"/>
              <a:gd name="connsiteX1" fmla="*/ 638339 w 969482"/>
              <a:gd name="connsiteY1" fmla="*/ 165572 h 662286"/>
              <a:gd name="connsiteX2" fmla="*/ 638339 w 969482"/>
              <a:gd name="connsiteY2" fmla="*/ 0 h 662286"/>
              <a:gd name="connsiteX3" fmla="*/ 969482 w 969482"/>
              <a:gd name="connsiteY3" fmla="*/ 331143 h 662286"/>
              <a:gd name="connsiteX4" fmla="*/ 638339 w 969482"/>
              <a:gd name="connsiteY4" fmla="*/ 662286 h 662286"/>
              <a:gd name="connsiteX5" fmla="*/ 638339 w 969482"/>
              <a:gd name="connsiteY5" fmla="*/ 496715 h 662286"/>
              <a:gd name="connsiteX6" fmla="*/ 0 w 969482"/>
              <a:gd name="connsiteY6" fmla="*/ 496715 h 662286"/>
              <a:gd name="connsiteX7" fmla="*/ 0 w 969482"/>
              <a:gd name="connsiteY7" fmla="*/ 165572 h 66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9482" h="662286" fill="none" extrusionOk="0">
                <a:moveTo>
                  <a:pt x="0" y="165572"/>
                </a:moveTo>
                <a:cubicBezTo>
                  <a:pt x="206524" y="194651"/>
                  <a:pt x="327664" y="142279"/>
                  <a:pt x="638339" y="165572"/>
                </a:cubicBezTo>
                <a:cubicBezTo>
                  <a:pt x="642442" y="85833"/>
                  <a:pt x="633246" y="70443"/>
                  <a:pt x="638339" y="0"/>
                </a:cubicBezTo>
                <a:cubicBezTo>
                  <a:pt x="708533" y="67337"/>
                  <a:pt x="879465" y="212244"/>
                  <a:pt x="969482" y="331143"/>
                </a:cubicBezTo>
                <a:cubicBezTo>
                  <a:pt x="852660" y="427850"/>
                  <a:pt x="760127" y="565450"/>
                  <a:pt x="638339" y="662286"/>
                </a:cubicBezTo>
                <a:cubicBezTo>
                  <a:pt x="637593" y="580540"/>
                  <a:pt x="644135" y="557280"/>
                  <a:pt x="638339" y="496715"/>
                </a:cubicBezTo>
                <a:cubicBezTo>
                  <a:pt x="470739" y="481699"/>
                  <a:pt x="204755" y="467715"/>
                  <a:pt x="0" y="496715"/>
                </a:cubicBezTo>
                <a:cubicBezTo>
                  <a:pt x="2037" y="416332"/>
                  <a:pt x="14198" y="329104"/>
                  <a:pt x="0" y="165572"/>
                </a:cubicBezTo>
                <a:close/>
              </a:path>
              <a:path w="969482" h="662286" stroke="0" extrusionOk="0">
                <a:moveTo>
                  <a:pt x="0" y="165572"/>
                </a:moveTo>
                <a:cubicBezTo>
                  <a:pt x="205308" y="186727"/>
                  <a:pt x="499855" y="185407"/>
                  <a:pt x="638339" y="165572"/>
                </a:cubicBezTo>
                <a:cubicBezTo>
                  <a:pt x="636423" y="119426"/>
                  <a:pt x="641813" y="74208"/>
                  <a:pt x="638339" y="0"/>
                </a:cubicBezTo>
                <a:cubicBezTo>
                  <a:pt x="775516" y="136656"/>
                  <a:pt x="873791" y="206632"/>
                  <a:pt x="969482" y="331143"/>
                </a:cubicBezTo>
                <a:cubicBezTo>
                  <a:pt x="839703" y="449545"/>
                  <a:pt x="810426" y="503771"/>
                  <a:pt x="638339" y="662286"/>
                </a:cubicBezTo>
                <a:cubicBezTo>
                  <a:pt x="633898" y="584075"/>
                  <a:pt x="631396" y="552962"/>
                  <a:pt x="638339" y="496715"/>
                </a:cubicBezTo>
                <a:cubicBezTo>
                  <a:pt x="361031" y="470975"/>
                  <a:pt x="304910" y="465022"/>
                  <a:pt x="0" y="496715"/>
                </a:cubicBezTo>
                <a:cubicBezTo>
                  <a:pt x="7823" y="401997"/>
                  <a:pt x="-5201" y="274241"/>
                  <a:pt x="0" y="16557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xmlns="" id="{8D95FACE-1ECD-45BE-BC03-3930995524C9}"/>
              </a:ext>
            </a:extLst>
          </p:cNvPr>
          <p:cNvSpPr/>
          <p:nvPr/>
        </p:nvSpPr>
        <p:spPr>
          <a:xfrm rot="4219712">
            <a:off x="4348793" y="3037215"/>
            <a:ext cx="969482" cy="662286"/>
          </a:xfrm>
          <a:custGeom>
            <a:avLst/>
            <a:gdLst>
              <a:gd name="connsiteX0" fmla="*/ 0 w 969482"/>
              <a:gd name="connsiteY0" fmla="*/ 165572 h 662286"/>
              <a:gd name="connsiteX1" fmla="*/ 638339 w 969482"/>
              <a:gd name="connsiteY1" fmla="*/ 165572 h 662286"/>
              <a:gd name="connsiteX2" fmla="*/ 638339 w 969482"/>
              <a:gd name="connsiteY2" fmla="*/ 0 h 662286"/>
              <a:gd name="connsiteX3" fmla="*/ 969482 w 969482"/>
              <a:gd name="connsiteY3" fmla="*/ 331143 h 662286"/>
              <a:gd name="connsiteX4" fmla="*/ 638339 w 969482"/>
              <a:gd name="connsiteY4" fmla="*/ 662286 h 662286"/>
              <a:gd name="connsiteX5" fmla="*/ 638339 w 969482"/>
              <a:gd name="connsiteY5" fmla="*/ 496715 h 662286"/>
              <a:gd name="connsiteX6" fmla="*/ 0 w 969482"/>
              <a:gd name="connsiteY6" fmla="*/ 496715 h 662286"/>
              <a:gd name="connsiteX7" fmla="*/ 0 w 969482"/>
              <a:gd name="connsiteY7" fmla="*/ 165572 h 66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9482" h="662286" fill="none" extrusionOk="0">
                <a:moveTo>
                  <a:pt x="0" y="165572"/>
                </a:moveTo>
                <a:cubicBezTo>
                  <a:pt x="206524" y="194651"/>
                  <a:pt x="327664" y="142279"/>
                  <a:pt x="638339" y="165572"/>
                </a:cubicBezTo>
                <a:cubicBezTo>
                  <a:pt x="642442" y="85833"/>
                  <a:pt x="633246" y="70443"/>
                  <a:pt x="638339" y="0"/>
                </a:cubicBezTo>
                <a:cubicBezTo>
                  <a:pt x="708533" y="67337"/>
                  <a:pt x="879465" y="212244"/>
                  <a:pt x="969482" y="331143"/>
                </a:cubicBezTo>
                <a:cubicBezTo>
                  <a:pt x="852660" y="427850"/>
                  <a:pt x="760127" y="565450"/>
                  <a:pt x="638339" y="662286"/>
                </a:cubicBezTo>
                <a:cubicBezTo>
                  <a:pt x="637593" y="580540"/>
                  <a:pt x="644135" y="557280"/>
                  <a:pt x="638339" y="496715"/>
                </a:cubicBezTo>
                <a:cubicBezTo>
                  <a:pt x="470739" y="481699"/>
                  <a:pt x="204755" y="467715"/>
                  <a:pt x="0" y="496715"/>
                </a:cubicBezTo>
                <a:cubicBezTo>
                  <a:pt x="2037" y="416332"/>
                  <a:pt x="14198" y="329104"/>
                  <a:pt x="0" y="165572"/>
                </a:cubicBezTo>
                <a:close/>
              </a:path>
              <a:path w="969482" h="662286" stroke="0" extrusionOk="0">
                <a:moveTo>
                  <a:pt x="0" y="165572"/>
                </a:moveTo>
                <a:cubicBezTo>
                  <a:pt x="205308" y="186727"/>
                  <a:pt x="499855" y="185407"/>
                  <a:pt x="638339" y="165572"/>
                </a:cubicBezTo>
                <a:cubicBezTo>
                  <a:pt x="636423" y="119426"/>
                  <a:pt x="641813" y="74208"/>
                  <a:pt x="638339" y="0"/>
                </a:cubicBezTo>
                <a:cubicBezTo>
                  <a:pt x="775516" y="136656"/>
                  <a:pt x="873791" y="206632"/>
                  <a:pt x="969482" y="331143"/>
                </a:cubicBezTo>
                <a:cubicBezTo>
                  <a:pt x="839703" y="449545"/>
                  <a:pt x="810426" y="503771"/>
                  <a:pt x="638339" y="662286"/>
                </a:cubicBezTo>
                <a:cubicBezTo>
                  <a:pt x="633898" y="584075"/>
                  <a:pt x="631396" y="552962"/>
                  <a:pt x="638339" y="496715"/>
                </a:cubicBezTo>
                <a:cubicBezTo>
                  <a:pt x="361031" y="470975"/>
                  <a:pt x="304910" y="465022"/>
                  <a:pt x="0" y="496715"/>
                </a:cubicBezTo>
                <a:cubicBezTo>
                  <a:pt x="7823" y="401997"/>
                  <a:pt x="-5201" y="274241"/>
                  <a:pt x="0" y="16557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7FA3733C-6AAC-4765-9198-4C3B6FA9AE37}"/>
              </a:ext>
            </a:extLst>
          </p:cNvPr>
          <p:cNvSpPr/>
          <p:nvPr/>
        </p:nvSpPr>
        <p:spPr>
          <a:xfrm>
            <a:off x="3400071" y="3805989"/>
            <a:ext cx="3816913" cy="2132222"/>
          </a:xfrm>
          <a:custGeom>
            <a:avLst/>
            <a:gdLst>
              <a:gd name="connsiteX0" fmla="*/ 0 w 3816913"/>
              <a:gd name="connsiteY0" fmla="*/ 1066111 h 2132222"/>
              <a:gd name="connsiteX1" fmla="*/ 1908457 w 3816913"/>
              <a:gd name="connsiteY1" fmla="*/ 0 h 2132222"/>
              <a:gd name="connsiteX2" fmla="*/ 3816914 w 3816913"/>
              <a:gd name="connsiteY2" fmla="*/ 1066111 h 2132222"/>
              <a:gd name="connsiteX3" fmla="*/ 1908457 w 3816913"/>
              <a:gd name="connsiteY3" fmla="*/ 2132222 h 2132222"/>
              <a:gd name="connsiteX4" fmla="*/ 0 w 3816913"/>
              <a:gd name="connsiteY4" fmla="*/ 1066111 h 213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6913" h="2132222" fill="none" extrusionOk="0">
                <a:moveTo>
                  <a:pt x="0" y="1066111"/>
                </a:moveTo>
                <a:cubicBezTo>
                  <a:pt x="23627" y="421912"/>
                  <a:pt x="1000579" y="16971"/>
                  <a:pt x="1908457" y="0"/>
                </a:cubicBezTo>
                <a:cubicBezTo>
                  <a:pt x="3006611" y="8920"/>
                  <a:pt x="3732836" y="521403"/>
                  <a:pt x="3816914" y="1066111"/>
                </a:cubicBezTo>
                <a:cubicBezTo>
                  <a:pt x="3885398" y="1654031"/>
                  <a:pt x="3025721" y="2228071"/>
                  <a:pt x="1908457" y="2132222"/>
                </a:cubicBezTo>
                <a:cubicBezTo>
                  <a:pt x="1022923" y="2157792"/>
                  <a:pt x="-29166" y="1668468"/>
                  <a:pt x="0" y="1066111"/>
                </a:cubicBezTo>
                <a:close/>
              </a:path>
              <a:path w="3816913" h="2132222" stroke="0" extrusionOk="0">
                <a:moveTo>
                  <a:pt x="0" y="1066111"/>
                </a:moveTo>
                <a:cubicBezTo>
                  <a:pt x="-59232" y="687052"/>
                  <a:pt x="1000246" y="3439"/>
                  <a:pt x="1908457" y="0"/>
                </a:cubicBezTo>
                <a:cubicBezTo>
                  <a:pt x="2964189" y="-36356"/>
                  <a:pt x="3976199" y="449469"/>
                  <a:pt x="3816914" y="1066111"/>
                </a:cubicBezTo>
                <a:cubicBezTo>
                  <a:pt x="3794114" y="1659350"/>
                  <a:pt x="3053406" y="2143383"/>
                  <a:pt x="1908457" y="2132222"/>
                </a:cubicBezTo>
                <a:cubicBezTo>
                  <a:pt x="891944" y="2189061"/>
                  <a:pt x="-134679" y="1616399"/>
                  <a:pt x="0" y="106611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Vijaya" panose="020B0502040204020203" pitchFamily="18" charset="0"/>
            </a:endParaRPr>
          </a:p>
          <a:p>
            <a:pPr algn="ctr"/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Vijaya" panose="020B0502040204020203" pitchFamily="18" charset="0"/>
              </a:rPr>
              <a:t>DEMOKRATSKA STRANKA</a:t>
            </a:r>
          </a:p>
          <a:p>
            <a:pPr algn="ctr"/>
            <a:endParaRPr lang="hr-HR" sz="3200" dirty="0">
              <a:solidFill>
                <a:schemeClr val="tx1"/>
              </a:solidFill>
              <a:cs typeface="Vijaya" panose="020B0502040204020203" pitchFamily="18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09E6722A-155A-4317-B194-3BFB5D04C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515" y="4204354"/>
            <a:ext cx="1827485" cy="2585301"/>
          </a:xfrm>
          <a:prstGeom prst="rect">
            <a:avLst/>
          </a:prstGeom>
        </p:spPr>
      </p:pic>
      <p:sp>
        <p:nvSpPr>
          <p:cNvPr id="14" name="Oblačić za govor: ovalni 13">
            <a:extLst>
              <a:ext uri="{FF2B5EF4-FFF2-40B4-BE49-F238E27FC236}">
                <a16:creationId xmlns:a16="http://schemas.microsoft.com/office/drawing/2014/main" xmlns="" id="{C04F1618-B0C6-4228-8E33-1623EAEB6CA4}"/>
              </a:ext>
            </a:extLst>
          </p:cNvPr>
          <p:cNvSpPr/>
          <p:nvPr/>
        </p:nvSpPr>
        <p:spPr>
          <a:xfrm>
            <a:off x="7094697" y="1322981"/>
            <a:ext cx="4911446" cy="3160592"/>
          </a:xfrm>
          <a:custGeom>
            <a:avLst/>
            <a:gdLst>
              <a:gd name="connsiteX0" fmla="*/ 3820712 w 4911446"/>
              <a:gd name="connsiteY0" fmla="*/ 3450892 h 3160592"/>
              <a:gd name="connsiteX1" fmla="*/ 3430815 w 4911446"/>
              <a:gd name="connsiteY1" fmla="*/ 3278373 h 3160592"/>
              <a:gd name="connsiteX2" fmla="*/ 3056208 w 4911446"/>
              <a:gd name="connsiteY2" fmla="*/ 3112619 h 3160592"/>
              <a:gd name="connsiteX3" fmla="*/ 569295 w 4911446"/>
              <a:gd name="connsiteY3" fmla="*/ 2592062 h 3160592"/>
              <a:gd name="connsiteX4" fmla="*/ 1446448 w 4911446"/>
              <a:gd name="connsiteY4" fmla="*/ 139634 h 3160592"/>
              <a:gd name="connsiteX5" fmla="*/ 3889568 w 4911446"/>
              <a:gd name="connsiteY5" fmla="*/ 297347 h 3160592"/>
              <a:gd name="connsiteX6" fmla="*/ 3904487 w 4911446"/>
              <a:gd name="connsiteY6" fmla="*/ 2856285 h 3160592"/>
              <a:gd name="connsiteX7" fmla="*/ 3820712 w 4911446"/>
              <a:gd name="connsiteY7" fmla="*/ 3450892 h 316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1446" h="3160592" fill="none" extrusionOk="0">
                <a:moveTo>
                  <a:pt x="3820712" y="3450892"/>
                </a:moveTo>
                <a:cubicBezTo>
                  <a:pt x="3659084" y="3399700"/>
                  <a:pt x="3513655" y="3311683"/>
                  <a:pt x="3430815" y="3278373"/>
                </a:cubicBezTo>
                <a:cubicBezTo>
                  <a:pt x="3347975" y="3245063"/>
                  <a:pt x="3145502" y="3131845"/>
                  <a:pt x="3056208" y="3112619"/>
                </a:cubicBezTo>
                <a:cubicBezTo>
                  <a:pt x="2163437" y="3257799"/>
                  <a:pt x="1120386" y="3012786"/>
                  <a:pt x="569295" y="2592062"/>
                </a:cubicBezTo>
                <a:cubicBezTo>
                  <a:pt x="-490877" y="1923132"/>
                  <a:pt x="-187722" y="578399"/>
                  <a:pt x="1446448" y="139634"/>
                </a:cubicBezTo>
                <a:cubicBezTo>
                  <a:pt x="2333634" y="-250284"/>
                  <a:pt x="3208923" y="158458"/>
                  <a:pt x="3889568" y="297347"/>
                </a:cubicBezTo>
                <a:cubicBezTo>
                  <a:pt x="4954197" y="1018236"/>
                  <a:pt x="5117056" y="2176655"/>
                  <a:pt x="3904487" y="2856285"/>
                </a:cubicBezTo>
                <a:cubicBezTo>
                  <a:pt x="3880210" y="3073628"/>
                  <a:pt x="3854077" y="3307340"/>
                  <a:pt x="3820712" y="3450892"/>
                </a:cubicBezTo>
                <a:close/>
              </a:path>
              <a:path w="4911446" h="3160592" stroke="0" extrusionOk="0">
                <a:moveTo>
                  <a:pt x="3820712" y="3450892"/>
                </a:moveTo>
                <a:cubicBezTo>
                  <a:pt x="3725156" y="3419594"/>
                  <a:pt x="3579466" y="3342892"/>
                  <a:pt x="3461395" y="3291904"/>
                </a:cubicBezTo>
                <a:cubicBezTo>
                  <a:pt x="3343324" y="3240916"/>
                  <a:pt x="3177054" y="3167276"/>
                  <a:pt x="3056208" y="3112619"/>
                </a:cubicBezTo>
                <a:cubicBezTo>
                  <a:pt x="2124400" y="3175497"/>
                  <a:pt x="1102536" y="3182803"/>
                  <a:pt x="569295" y="2592062"/>
                </a:cubicBezTo>
                <a:cubicBezTo>
                  <a:pt x="-563342" y="1691298"/>
                  <a:pt x="-193623" y="638861"/>
                  <a:pt x="1446448" y="139634"/>
                </a:cubicBezTo>
                <a:cubicBezTo>
                  <a:pt x="2228469" y="-90336"/>
                  <a:pt x="3116273" y="-80023"/>
                  <a:pt x="3889568" y="297347"/>
                </a:cubicBezTo>
                <a:cubicBezTo>
                  <a:pt x="5427742" y="1140473"/>
                  <a:pt x="5068697" y="2161388"/>
                  <a:pt x="3904487" y="2856285"/>
                </a:cubicBezTo>
                <a:cubicBezTo>
                  <a:pt x="3900510" y="3017843"/>
                  <a:pt x="3848131" y="3189287"/>
                  <a:pt x="3820712" y="3450892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7792"/>
                      <a:gd name="adj2" fmla="val 5918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Tko vlada Sjedinjenim Američkim Državama? Za što se zalaže Republikanska stranka, a za što Demokratska stranka?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7870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soba, na otvorenom, vojna uniforma, ljudi&#10;&#10;Opis je automatski generiran">
            <a:extLst>
              <a:ext uri="{FF2B5EF4-FFF2-40B4-BE49-F238E27FC236}">
                <a16:creationId xmlns:a16="http://schemas.microsoft.com/office/drawing/2014/main" xmlns="" id="{58C2EF06-AD37-4BD4-BA63-DF72FBBC3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74" y="1668545"/>
            <a:ext cx="6119447" cy="4746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7A6AC2A-DA98-481E-A6C5-9E40E7A0D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515" y="4204354"/>
            <a:ext cx="1827485" cy="2585301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3D4FCBF-9A2A-4F4A-BC5E-E3F07EB2030E}"/>
              </a:ext>
            </a:extLst>
          </p:cNvPr>
          <p:cNvSpPr/>
          <p:nvPr/>
        </p:nvSpPr>
        <p:spPr>
          <a:xfrm>
            <a:off x="7305774" y="1423447"/>
            <a:ext cx="4700370" cy="3060126"/>
          </a:xfrm>
          <a:custGeom>
            <a:avLst/>
            <a:gdLst>
              <a:gd name="connsiteX0" fmla="*/ 3641847 w 4700370"/>
              <a:gd name="connsiteY0" fmla="*/ 3323542 h 3060126"/>
              <a:gd name="connsiteX1" fmla="*/ 3275518 w 4700370"/>
              <a:gd name="connsiteY1" fmla="*/ 3165621 h 3060126"/>
              <a:gd name="connsiteX2" fmla="*/ 2923555 w 4700370"/>
              <a:gd name="connsiteY2" fmla="*/ 3013893 h 3060126"/>
              <a:gd name="connsiteX3" fmla="*/ 527206 w 4700370"/>
              <a:gd name="connsiteY3" fmla="*/ 2495737 h 3060126"/>
              <a:gd name="connsiteX4" fmla="*/ 1384468 w 4700370"/>
              <a:gd name="connsiteY4" fmla="*/ 135143 h 3060126"/>
              <a:gd name="connsiteX5" fmla="*/ 3743774 w 4700370"/>
              <a:gd name="connsiteY5" fmla="*/ 298019 h 3060126"/>
              <a:gd name="connsiteX6" fmla="*/ 3735598 w 4700370"/>
              <a:gd name="connsiteY6" fmla="*/ 2766011 h 3060126"/>
              <a:gd name="connsiteX7" fmla="*/ 3641847 w 4700370"/>
              <a:gd name="connsiteY7" fmla="*/ 3323542 h 3060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0370" h="3060126" fill="none" extrusionOk="0">
                <a:moveTo>
                  <a:pt x="3641847" y="3323542"/>
                </a:moveTo>
                <a:cubicBezTo>
                  <a:pt x="3488392" y="3244816"/>
                  <a:pt x="3361722" y="3204640"/>
                  <a:pt x="3275518" y="3165621"/>
                </a:cubicBezTo>
                <a:cubicBezTo>
                  <a:pt x="3189314" y="3126602"/>
                  <a:pt x="3056369" y="3053821"/>
                  <a:pt x="2923555" y="3013893"/>
                </a:cubicBezTo>
                <a:cubicBezTo>
                  <a:pt x="2188576" y="3136474"/>
                  <a:pt x="966441" y="2838769"/>
                  <a:pt x="527206" y="2495737"/>
                </a:cubicBezTo>
                <a:cubicBezTo>
                  <a:pt x="-464642" y="1835434"/>
                  <a:pt x="-298739" y="564468"/>
                  <a:pt x="1384468" y="135143"/>
                </a:cubicBezTo>
                <a:cubicBezTo>
                  <a:pt x="2202052" y="-170790"/>
                  <a:pt x="3069161" y="24352"/>
                  <a:pt x="3743774" y="298019"/>
                </a:cubicBezTo>
                <a:cubicBezTo>
                  <a:pt x="4939283" y="937800"/>
                  <a:pt x="4908114" y="2119682"/>
                  <a:pt x="3735598" y="2766011"/>
                </a:cubicBezTo>
                <a:cubicBezTo>
                  <a:pt x="3700009" y="3004178"/>
                  <a:pt x="3701230" y="3111952"/>
                  <a:pt x="3641847" y="3323542"/>
                </a:cubicBezTo>
                <a:close/>
              </a:path>
              <a:path w="4700370" h="3060126" stroke="0" extrusionOk="0">
                <a:moveTo>
                  <a:pt x="3641847" y="3323542"/>
                </a:moveTo>
                <a:cubicBezTo>
                  <a:pt x="3499522" y="3255300"/>
                  <a:pt x="3467416" y="3260794"/>
                  <a:pt x="3304250" y="3178007"/>
                </a:cubicBezTo>
                <a:cubicBezTo>
                  <a:pt x="3141084" y="3095220"/>
                  <a:pt x="3029345" y="3073942"/>
                  <a:pt x="2923555" y="3013893"/>
                </a:cubicBezTo>
                <a:cubicBezTo>
                  <a:pt x="2028676" y="3109871"/>
                  <a:pt x="1041536" y="3064719"/>
                  <a:pt x="527206" y="2495737"/>
                </a:cubicBezTo>
                <a:cubicBezTo>
                  <a:pt x="-516602" y="1642708"/>
                  <a:pt x="-150101" y="603805"/>
                  <a:pt x="1384468" y="135143"/>
                </a:cubicBezTo>
                <a:cubicBezTo>
                  <a:pt x="2125746" y="-88200"/>
                  <a:pt x="3032331" y="-51489"/>
                  <a:pt x="3743774" y="298019"/>
                </a:cubicBezTo>
                <a:cubicBezTo>
                  <a:pt x="5174185" y="1090565"/>
                  <a:pt x="4841763" y="2098384"/>
                  <a:pt x="3735598" y="2766011"/>
                </a:cubicBezTo>
                <a:cubicBezTo>
                  <a:pt x="3694727" y="3000948"/>
                  <a:pt x="3643627" y="3154379"/>
                  <a:pt x="3641847" y="3323542"/>
                </a:cubicBez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7480"/>
                      <a:gd name="adj2" fmla="val 5860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tx1"/>
                </a:solidFill>
              </a:rPr>
              <a:t>Komentiraj fotografiju. </a:t>
            </a:r>
            <a:endParaRPr lang="hr-HR" sz="3200" dirty="0" smtClean="0">
              <a:solidFill>
                <a:schemeClr val="tx1"/>
              </a:solidFill>
            </a:endParaRPr>
          </a:p>
          <a:p>
            <a:pPr algn="ctr"/>
            <a:r>
              <a:rPr lang="hr-HR" sz="3200" dirty="0" smtClean="0">
                <a:solidFill>
                  <a:schemeClr val="tx1"/>
                </a:solidFill>
              </a:rPr>
              <a:t>Što </a:t>
            </a:r>
            <a:r>
              <a:rPr lang="hr-HR" sz="3200" dirty="0">
                <a:solidFill>
                  <a:schemeClr val="tx1"/>
                </a:solidFill>
              </a:rPr>
              <a:t>je prohibicija? Kakve je rezultate postigla?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87839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211</Words>
  <Application>Microsoft Office PowerPoint</Application>
  <PresentationFormat>Custom</PresentationFormat>
  <Paragraphs>43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Elephant</vt:lpstr>
      <vt:lpstr>Calibri</vt:lpstr>
      <vt:lpstr>Times New Roman</vt:lpstr>
      <vt:lpstr>Berlin Sans FB Demi</vt:lpstr>
      <vt:lpstr>Vijaya</vt:lpstr>
      <vt:lpstr>Calibri Light</vt:lpstr>
      <vt:lpstr>Office Theme</vt:lpstr>
      <vt:lpstr>Ponavljanje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23</cp:revision>
  <dcterms:created xsi:type="dcterms:W3CDTF">2021-01-04T08:54:24Z</dcterms:created>
  <dcterms:modified xsi:type="dcterms:W3CDTF">2021-04-12T08:41:09Z</dcterms:modified>
</cp:coreProperties>
</file>